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7" r:id="rId3"/>
    <p:sldId id="266" r:id="rId4"/>
    <p:sldId id="286" r:id="rId5"/>
    <p:sldId id="275" r:id="rId6"/>
    <p:sldId id="27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ADA8"/>
    <a:srgbClr val="523089"/>
    <a:srgbClr val="586496"/>
    <a:srgbClr val="554C9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showGuides="1">
      <p:cViewPr>
        <p:scale>
          <a:sx n="67" d="100"/>
          <a:sy n="67" d="100"/>
        </p:scale>
        <p:origin x="644" y="48"/>
      </p:cViewPr>
      <p:guideLst>
        <p:guide orient="horz" pos="2136"/>
        <p:guide pos="37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10.png>
</file>

<file path=ppt/media/image11.png>
</file>

<file path=ppt/media/image12.jpeg>
</file>

<file path=ppt/media/image2.jpeg>
</file>

<file path=ppt/media/image3.png>
</file>

<file path=ppt/media/image4.jpeg>
</file>

<file path=ppt/media/image5.png>
</file>

<file path=ppt/media/image6.JP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7652F-0E47-4A56-95E1-91C592F649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6DECD7E-94FC-4F4E-AC5E-B44E94E0EF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CD1566E-FDCD-4A8B-A9F4-EEE22EAFB77F}"/>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5" name="Footer Placeholder 4">
            <a:extLst>
              <a:ext uri="{FF2B5EF4-FFF2-40B4-BE49-F238E27FC236}">
                <a16:creationId xmlns:a16="http://schemas.microsoft.com/office/drawing/2014/main" id="{45A0E2F1-A690-4BCF-AB7D-97CFDAAB5A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D2D960-18E6-4A36-943F-294E8958455F}"/>
              </a:ext>
            </a:extLst>
          </p:cNvPr>
          <p:cNvSpPr>
            <a:spLocks noGrp="1"/>
          </p:cNvSpPr>
          <p:nvPr>
            <p:ph type="sldNum" sz="quarter" idx="12"/>
          </p:nvPr>
        </p:nvSpPr>
        <p:spPr/>
        <p:txBody>
          <a:bodyPr/>
          <a:lstStyle/>
          <a:p>
            <a:fld id="{0A0C873C-4420-4A57-B42C-A5D53864B5EA}" type="slidenum">
              <a:rPr lang="en-US" smtClean="0"/>
              <a:t>‹N°›</a:t>
            </a:fld>
            <a:endParaRPr lang="en-US"/>
          </a:p>
        </p:txBody>
      </p:sp>
    </p:spTree>
    <p:extLst>
      <p:ext uri="{BB962C8B-B14F-4D97-AF65-F5344CB8AC3E}">
        <p14:creationId xmlns:p14="http://schemas.microsoft.com/office/powerpoint/2010/main" val="3287603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34" name="Picture Placeholder 33">
            <a:extLst>
              <a:ext uri="{FF2B5EF4-FFF2-40B4-BE49-F238E27FC236}">
                <a16:creationId xmlns:a16="http://schemas.microsoft.com/office/drawing/2014/main" id="{09809C1E-AE0D-40D0-8193-E99D420CC299}"/>
              </a:ext>
            </a:extLst>
          </p:cNvPr>
          <p:cNvSpPr>
            <a:spLocks noGrp="1"/>
          </p:cNvSpPr>
          <p:nvPr>
            <p:ph type="pic" sz="quarter" idx="13"/>
          </p:nvPr>
        </p:nvSpPr>
        <p:spPr>
          <a:xfrm>
            <a:off x="587334" y="702093"/>
            <a:ext cx="10962982" cy="5490160"/>
          </a:xfrm>
        </p:spPr>
        <p:txBody>
          <a:bodyPr/>
          <a:lstStyle/>
          <a:p>
            <a:endParaRPr lang="en-US"/>
          </a:p>
        </p:txBody>
      </p:sp>
    </p:spTree>
    <p:extLst>
      <p:ext uri="{BB962C8B-B14F-4D97-AF65-F5344CB8AC3E}">
        <p14:creationId xmlns:p14="http://schemas.microsoft.com/office/powerpoint/2010/main" val="37291393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34" name="Picture Placeholder 33">
            <a:extLst>
              <a:ext uri="{FF2B5EF4-FFF2-40B4-BE49-F238E27FC236}">
                <a16:creationId xmlns:a16="http://schemas.microsoft.com/office/drawing/2014/main" id="{DFCD2D04-6F5B-44A1-92C6-F1EE00AC36ED}"/>
              </a:ext>
            </a:extLst>
          </p:cNvPr>
          <p:cNvSpPr>
            <a:spLocks noGrp="1"/>
          </p:cNvSpPr>
          <p:nvPr>
            <p:ph type="pic" sz="quarter" idx="13"/>
          </p:nvPr>
        </p:nvSpPr>
        <p:spPr>
          <a:xfrm>
            <a:off x="3436938" y="1757363"/>
            <a:ext cx="4864100" cy="2943225"/>
          </a:xfrm>
        </p:spPr>
        <p:txBody>
          <a:bodyPr/>
          <a:lstStyle/>
          <a:p>
            <a:endParaRPr lang="en-US"/>
          </a:p>
        </p:txBody>
      </p:sp>
      <p:sp>
        <p:nvSpPr>
          <p:cNvPr id="36" name="Picture Placeholder 35">
            <a:extLst>
              <a:ext uri="{FF2B5EF4-FFF2-40B4-BE49-F238E27FC236}">
                <a16:creationId xmlns:a16="http://schemas.microsoft.com/office/drawing/2014/main" id="{08C52FFD-60F1-4704-803B-FC3EE48508E3}"/>
              </a:ext>
            </a:extLst>
          </p:cNvPr>
          <p:cNvSpPr>
            <a:spLocks noGrp="1"/>
          </p:cNvSpPr>
          <p:nvPr>
            <p:ph type="pic" sz="quarter" idx="14"/>
          </p:nvPr>
        </p:nvSpPr>
        <p:spPr>
          <a:xfrm>
            <a:off x="2493963" y="3614738"/>
            <a:ext cx="1343025" cy="2339975"/>
          </a:xfrm>
        </p:spPr>
        <p:txBody>
          <a:bodyPr/>
          <a:lstStyle/>
          <a:p>
            <a:endParaRPr lang="en-US"/>
          </a:p>
        </p:txBody>
      </p:sp>
      <p:sp>
        <p:nvSpPr>
          <p:cNvPr id="37" name="Picture Placeholder 35">
            <a:extLst>
              <a:ext uri="{FF2B5EF4-FFF2-40B4-BE49-F238E27FC236}">
                <a16:creationId xmlns:a16="http://schemas.microsoft.com/office/drawing/2014/main" id="{7DBC6071-6C08-47AE-B4A6-3FFA528A706D}"/>
              </a:ext>
            </a:extLst>
          </p:cNvPr>
          <p:cNvSpPr>
            <a:spLocks noGrp="1"/>
          </p:cNvSpPr>
          <p:nvPr>
            <p:ph type="pic" sz="quarter" idx="15"/>
          </p:nvPr>
        </p:nvSpPr>
        <p:spPr>
          <a:xfrm>
            <a:off x="7276204" y="2891645"/>
            <a:ext cx="2219025" cy="2789118"/>
          </a:xfrm>
        </p:spPr>
        <p:txBody>
          <a:bodyPr/>
          <a:lstStyle/>
          <a:p>
            <a:endParaRPr lang="en-US"/>
          </a:p>
        </p:txBody>
      </p:sp>
    </p:spTree>
    <p:extLst>
      <p:ext uri="{BB962C8B-B14F-4D97-AF65-F5344CB8AC3E}">
        <p14:creationId xmlns:p14="http://schemas.microsoft.com/office/powerpoint/2010/main" val="40439558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7" name="Picture Placeholder 6">
            <a:extLst>
              <a:ext uri="{FF2B5EF4-FFF2-40B4-BE49-F238E27FC236}">
                <a16:creationId xmlns:a16="http://schemas.microsoft.com/office/drawing/2014/main" id="{D1FD3406-2F76-49B5-84B2-96A49AFA9460}"/>
              </a:ext>
            </a:extLst>
          </p:cNvPr>
          <p:cNvSpPr>
            <a:spLocks noGrp="1"/>
          </p:cNvSpPr>
          <p:nvPr>
            <p:ph type="pic" sz="quarter" idx="13"/>
          </p:nvPr>
        </p:nvSpPr>
        <p:spPr>
          <a:xfrm>
            <a:off x="838200" y="1733550"/>
            <a:ext cx="4662488" cy="2838450"/>
          </a:xfrm>
        </p:spPr>
        <p:txBody>
          <a:bodyPr/>
          <a:lstStyle/>
          <a:p>
            <a:endParaRPr lang="en-US"/>
          </a:p>
        </p:txBody>
      </p:sp>
    </p:spTree>
    <p:extLst>
      <p:ext uri="{BB962C8B-B14F-4D97-AF65-F5344CB8AC3E}">
        <p14:creationId xmlns:p14="http://schemas.microsoft.com/office/powerpoint/2010/main" val="34653952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10" name="Picture Placeholder 9">
            <a:extLst>
              <a:ext uri="{FF2B5EF4-FFF2-40B4-BE49-F238E27FC236}">
                <a16:creationId xmlns:a16="http://schemas.microsoft.com/office/drawing/2014/main" id="{F17A8B2B-A4A5-4831-B758-A5B75DE9A0B0}"/>
              </a:ext>
            </a:extLst>
          </p:cNvPr>
          <p:cNvSpPr>
            <a:spLocks noGrp="1"/>
          </p:cNvSpPr>
          <p:nvPr>
            <p:ph type="pic" sz="quarter" idx="13"/>
          </p:nvPr>
        </p:nvSpPr>
        <p:spPr>
          <a:xfrm>
            <a:off x="0" y="0"/>
            <a:ext cx="6019800" cy="6858000"/>
          </a:xfrm>
          <a:custGeom>
            <a:avLst/>
            <a:gdLst>
              <a:gd name="connsiteX0" fmla="*/ 1524000 w 6019800"/>
              <a:gd name="connsiteY0" fmla="*/ 0 h 6858000"/>
              <a:gd name="connsiteX1" fmla="*/ 6019800 w 6019800"/>
              <a:gd name="connsiteY1" fmla="*/ 0 h 6858000"/>
              <a:gd name="connsiteX2" fmla="*/ 6019800 w 6019800"/>
              <a:gd name="connsiteY2" fmla="*/ 3429000 h 6858000"/>
              <a:gd name="connsiteX3" fmla="*/ 4251158 w 6019800"/>
              <a:gd name="connsiteY3" fmla="*/ 3429000 h 6858000"/>
              <a:gd name="connsiteX4" fmla="*/ 4251158 w 6019800"/>
              <a:gd name="connsiteY4" fmla="*/ 6858000 h 6858000"/>
              <a:gd name="connsiteX5" fmla="*/ 0 w 6019800"/>
              <a:gd name="connsiteY5" fmla="*/ 6858000 h 6858000"/>
              <a:gd name="connsiteX6" fmla="*/ 0 w 6019800"/>
              <a:gd name="connsiteY6" fmla="*/ 3429000 h 6858000"/>
              <a:gd name="connsiteX7" fmla="*/ 1524000 w 6019800"/>
              <a:gd name="connsiteY7"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9800" h="6858000">
                <a:moveTo>
                  <a:pt x="1524000" y="0"/>
                </a:moveTo>
                <a:lnTo>
                  <a:pt x="6019800" y="0"/>
                </a:lnTo>
                <a:lnTo>
                  <a:pt x="6019800" y="3429000"/>
                </a:lnTo>
                <a:lnTo>
                  <a:pt x="4251158" y="3429000"/>
                </a:lnTo>
                <a:lnTo>
                  <a:pt x="4251158" y="6858000"/>
                </a:lnTo>
                <a:lnTo>
                  <a:pt x="0" y="6858000"/>
                </a:lnTo>
                <a:lnTo>
                  <a:pt x="0" y="3429000"/>
                </a:lnTo>
                <a:lnTo>
                  <a:pt x="1524000" y="3429000"/>
                </a:lnTo>
                <a:close/>
              </a:path>
            </a:pathLst>
          </a:custGeom>
        </p:spPr>
        <p:txBody>
          <a:bodyPr wrap="square">
            <a:noAutofit/>
          </a:bodyPr>
          <a:lstStyle/>
          <a:p>
            <a:endParaRPr lang="en-US"/>
          </a:p>
        </p:txBody>
      </p:sp>
    </p:spTree>
    <p:extLst>
      <p:ext uri="{BB962C8B-B14F-4D97-AF65-F5344CB8AC3E}">
        <p14:creationId xmlns:p14="http://schemas.microsoft.com/office/powerpoint/2010/main" val="2021596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6" name="Picture Placeholder 5">
            <a:extLst>
              <a:ext uri="{FF2B5EF4-FFF2-40B4-BE49-F238E27FC236}">
                <a16:creationId xmlns:a16="http://schemas.microsoft.com/office/drawing/2014/main" id="{02B3808A-5C05-4DF2-BE01-E92AEEE1AEEC}"/>
              </a:ext>
            </a:extLst>
          </p:cNvPr>
          <p:cNvSpPr>
            <a:spLocks noGrp="1"/>
          </p:cNvSpPr>
          <p:nvPr>
            <p:ph type="pic" sz="quarter" idx="13"/>
          </p:nvPr>
        </p:nvSpPr>
        <p:spPr>
          <a:xfrm>
            <a:off x="0" y="0"/>
            <a:ext cx="12192000" cy="6858000"/>
          </a:xfrm>
        </p:spPr>
        <p:txBody>
          <a:bodyPr/>
          <a:lstStyle/>
          <a:p>
            <a:endParaRPr lang="en-US"/>
          </a:p>
        </p:txBody>
      </p:sp>
    </p:spTree>
    <p:extLst>
      <p:ext uri="{BB962C8B-B14F-4D97-AF65-F5344CB8AC3E}">
        <p14:creationId xmlns:p14="http://schemas.microsoft.com/office/powerpoint/2010/main" val="36429095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7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6" name="Picture Placeholder 5">
            <a:extLst>
              <a:ext uri="{FF2B5EF4-FFF2-40B4-BE49-F238E27FC236}">
                <a16:creationId xmlns:a16="http://schemas.microsoft.com/office/drawing/2014/main" id="{02B3808A-5C05-4DF2-BE01-E92AEEE1AEEC}"/>
              </a:ext>
            </a:extLst>
          </p:cNvPr>
          <p:cNvSpPr>
            <a:spLocks noGrp="1"/>
          </p:cNvSpPr>
          <p:nvPr>
            <p:ph type="pic" sz="quarter" idx="13"/>
          </p:nvPr>
        </p:nvSpPr>
        <p:spPr>
          <a:xfrm>
            <a:off x="0" y="0"/>
            <a:ext cx="12192000" cy="6858000"/>
          </a:xfrm>
        </p:spPr>
        <p:txBody>
          <a:bodyPr/>
          <a:lstStyle/>
          <a:p>
            <a:endParaRPr lang="en-US"/>
          </a:p>
        </p:txBody>
      </p:sp>
      <p:sp>
        <p:nvSpPr>
          <p:cNvPr id="8" name="Picture Placeholder 7">
            <a:extLst>
              <a:ext uri="{FF2B5EF4-FFF2-40B4-BE49-F238E27FC236}">
                <a16:creationId xmlns:a16="http://schemas.microsoft.com/office/drawing/2014/main" id="{6ABF0BA5-EB3E-4310-BD15-AE1FF42C8C08}"/>
              </a:ext>
            </a:extLst>
          </p:cNvPr>
          <p:cNvSpPr>
            <a:spLocks noGrp="1"/>
          </p:cNvSpPr>
          <p:nvPr>
            <p:ph type="pic" sz="quarter" idx="14"/>
          </p:nvPr>
        </p:nvSpPr>
        <p:spPr>
          <a:xfrm>
            <a:off x="7827963" y="1266825"/>
            <a:ext cx="2743200" cy="4797425"/>
          </a:xfrm>
        </p:spPr>
        <p:txBody>
          <a:bodyPr/>
          <a:lstStyle/>
          <a:p>
            <a:endParaRPr lang="en-US"/>
          </a:p>
        </p:txBody>
      </p:sp>
    </p:spTree>
    <p:extLst>
      <p:ext uri="{BB962C8B-B14F-4D97-AF65-F5344CB8AC3E}">
        <p14:creationId xmlns:p14="http://schemas.microsoft.com/office/powerpoint/2010/main" val="40639853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7" name="Picture Placeholder 6">
            <a:extLst>
              <a:ext uri="{FF2B5EF4-FFF2-40B4-BE49-F238E27FC236}">
                <a16:creationId xmlns:a16="http://schemas.microsoft.com/office/drawing/2014/main" id="{98A5C378-F3D2-404A-AB69-8B49522B9143}"/>
              </a:ext>
            </a:extLst>
          </p:cNvPr>
          <p:cNvSpPr>
            <a:spLocks noGrp="1"/>
          </p:cNvSpPr>
          <p:nvPr>
            <p:ph type="pic" sz="quarter" idx="13"/>
          </p:nvPr>
        </p:nvSpPr>
        <p:spPr>
          <a:xfrm>
            <a:off x="2762250" y="2343150"/>
            <a:ext cx="4305300" cy="2476500"/>
          </a:xfrm>
        </p:spPr>
        <p:txBody>
          <a:bodyPr/>
          <a:lstStyle/>
          <a:p>
            <a:endParaRPr lang="en-US"/>
          </a:p>
        </p:txBody>
      </p:sp>
    </p:spTree>
    <p:extLst>
      <p:ext uri="{BB962C8B-B14F-4D97-AF65-F5344CB8AC3E}">
        <p14:creationId xmlns:p14="http://schemas.microsoft.com/office/powerpoint/2010/main" val="23320350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10" name="Picture Placeholder 9">
            <a:extLst>
              <a:ext uri="{FF2B5EF4-FFF2-40B4-BE49-F238E27FC236}">
                <a16:creationId xmlns:a16="http://schemas.microsoft.com/office/drawing/2014/main" id="{1803994F-3C0C-43E7-AF9B-89D5C313978A}"/>
              </a:ext>
            </a:extLst>
          </p:cNvPr>
          <p:cNvSpPr>
            <a:spLocks noGrp="1"/>
          </p:cNvSpPr>
          <p:nvPr>
            <p:ph type="pic" sz="quarter" idx="13"/>
          </p:nvPr>
        </p:nvSpPr>
        <p:spPr>
          <a:xfrm>
            <a:off x="-1" y="0"/>
            <a:ext cx="6361268" cy="6858000"/>
          </a:xfrm>
          <a:custGeom>
            <a:avLst/>
            <a:gdLst>
              <a:gd name="connsiteX0" fmla="*/ 6153316 w 6361268"/>
              <a:gd name="connsiteY0" fmla="*/ 0 h 6858000"/>
              <a:gd name="connsiteX1" fmla="*/ 6361268 w 6361268"/>
              <a:gd name="connsiteY1" fmla="*/ 0 h 6858000"/>
              <a:gd name="connsiteX2" fmla="*/ 6361268 w 6361268"/>
              <a:gd name="connsiteY2" fmla="*/ 4280 h 6858000"/>
              <a:gd name="connsiteX3" fmla="*/ 6153316 w 6361268"/>
              <a:gd name="connsiteY3" fmla="*/ 166914 h 6858000"/>
              <a:gd name="connsiteX4" fmla="*/ 0 w 6361268"/>
              <a:gd name="connsiteY4" fmla="*/ 0 h 6858000"/>
              <a:gd name="connsiteX5" fmla="*/ 6153315 w 6361268"/>
              <a:gd name="connsiteY5" fmla="*/ 0 h 6858000"/>
              <a:gd name="connsiteX6" fmla="*/ 6153315 w 6361268"/>
              <a:gd name="connsiteY6" fmla="*/ 159245 h 6858000"/>
              <a:gd name="connsiteX7" fmla="*/ 4380411 w 6361268"/>
              <a:gd name="connsiteY7" fmla="*/ 1932149 h 6858000"/>
              <a:gd name="connsiteX8" fmla="*/ 4239756 w 6361268"/>
              <a:gd name="connsiteY8" fmla="*/ 2017601 h 6858000"/>
              <a:gd name="connsiteX9" fmla="*/ 3448147 w 6361268"/>
              <a:gd name="connsiteY9" fmla="*/ 3301148 h 6858000"/>
              <a:gd name="connsiteX10" fmla="*/ 3438847 w 6361268"/>
              <a:gd name="connsiteY10" fmla="*/ 3448574 h 6858000"/>
              <a:gd name="connsiteX11" fmla="*/ 3431843 w 6361268"/>
              <a:gd name="connsiteY11" fmla="*/ 3448574 h 6858000"/>
              <a:gd name="connsiteX12" fmla="*/ 3431843 w 6361268"/>
              <a:gd name="connsiteY12" fmla="*/ 3636945 h 6858000"/>
              <a:gd name="connsiteX13" fmla="*/ 3430987 w 6361268"/>
              <a:gd name="connsiteY13" fmla="*/ 3636945 h 6858000"/>
              <a:gd name="connsiteX14" fmla="*/ 3431843 w 6361268"/>
              <a:gd name="connsiteY14" fmla="*/ 3659560 h 6858000"/>
              <a:gd name="connsiteX15" fmla="*/ 3431843 w 6361268"/>
              <a:gd name="connsiteY15" fmla="*/ 3694008 h 6858000"/>
              <a:gd name="connsiteX16" fmla="*/ 3433151 w 6361268"/>
              <a:gd name="connsiteY16" fmla="*/ 3694008 h 6858000"/>
              <a:gd name="connsiteX17" fmla="*/ 3436319 w 6361268"/>
              <a:gd name="connsiteY17" fmla="*/ 3777654 h 6858000"/>
              <a:gd name="connsiteX18" fmla="*/ 4547935 w 6361268"/>
              <a:gd name="connsiteY18" fmla="*/ 5322029 h 6858000"/>
              <a:gd name="connsiteX19" fmla="*/ 4701431 w 6361268"/>
              <a:gd name="connsiteY19" fmla="*/ 5378209 h 6858000"/>
              <a:gd name="connsiteX20" fmla="*/ 3221641 w 6361268"/>
              <a:gd name="connsiteY20" fmla="*/ 6858000 h 6858000"/>
              <a:gd name="connsiteX21" fmla="*/ 0 w 6361268"/>
              <a:gd name="connsiteY2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361268" h="6858000">
                <a:moveTo>
                  <a:pt x="6153316" y="0"/>
                </a:moveTo>
                <a:lnTo>
                  <a:pt x="6361268" y="0"/>
                </a:lnTo>
                <a:lnTo>
                  <a:pt x="6361268" y="4280"/>
                </a:lnTo>
                <a:lnTo>
                  <a:pt x="6153316" y="166914"/>
                </a:lnTo>
                <a:close/>
                <a:moveTo>
                  <a:pt x="0" y="0"/>
                </a:moveTo>
                <a:lnTo>
                  <a:pt x="6153315" y="0"/>
                </a:lnTo>
                <a:lnTo>
                  <a:pt x="6153315" y="159245"/>
                </a:lnTo>
                <a:lnTo>
                  <a:pt x="4380411" y="1932149"/>
                </a:lnTo>
                <a:lnTo>
                  <a:pt x="4239756" y="2017601"/>
                </a:lnTo>
                <a:cubicBezTo>
                  <a:pt x="3814099" y="2305168"/>
                  <a:pt x="3516015" y="2767230"/>
                  <a:pt x="3448147" y="3301148"/>
                </a:cubicBezTo>
                <a:lnTo>
                  <a:pt x="3438847" y="3448574"/>
                </a:lnTo>
                <a:lnTo>
                  <a:pt x="3431843" y="3448574"/>
                </a:lnTo>
                <a:lnTo>
                  <a:pt x="3431843" y="3636945"/>
                </a:lnTo>
                <a:lnTo>
                  <a:pt x="3430987" y="3636945"/>
                </a:lnTo>
                <a:lnTo>
                  <a:pt x="3431843" y="3659560"/>
                </a:lnTo>
                <a:lnTo>
                  <a:pt x="3431843" y="3694008"/>
                </a:lnTo>
                <a:lnTo>
                  <a:pt x="3433151" y="3694008"/>
                </a:lnTo>
                <a:lnTo>
                  <a:pt x="3436319" y="3777654"/>
                </a:lnTo>
                <a:cubicBezTo>
                  <a:pt x="3489323" y="4474247"/>
                  <a:pt x="3932575" y="5061754"/>
                  <a:pt x="4547935" y="5322029"/>
                </a:cubicBezTo>
                <a:lnTo>
                  <a:pt x="4701431" y="5378209"/>
                </a:lnTo>
                <a:lnTo>
                  <a:pt x="3221641"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33573177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8" name="Picture Placeholder 7">
            <a:extLst>
              <a:ext uri="{FF2B5EF4-FFF2-40B4-BE49-F238E27FC236}">
                <a16:creationId xmlns:a16="http://schemas.microsoft.com/office/drawing/2014/main" id="{B4226F89-EA64-4D38-AB46-02E4082F9DB4}"/>
              </a:ext>
            </a:extLst>
          </p:cNvPr>
          <p:cNvSpPr>
            <a:spLocks noGrp="1"/>
          </p:cNvSpPr>
          <p:nvPr>
            <p:ph type="pic" sz="quarter" idx="13"/>
          </p:nvPr>
        </p:nvSpPr>
        <p:spPr>
          <a:xfrm>
            <a:off x="1420176" y="902855"/>
            <a:ext cx="5771210" cy="5228745"/>
          </a:xfrm>
          <a:custGeom>
            <a:avLst/>
            <a:gdLst>
              <a:gd name="connsiteX0" fmla="*/ 927855 w 5771210"/>
              <a:gd name="connsiteY0" fmla="*/ 0 h 5228745"/>
              <a:gd name="connsiteX1" fmla="*/ 4832388 w 5771210"/>
              <a:gd name="connsiteY1" fmla="*/ 0 h 5228745"/>
              <a:gd name="connsiteX2" fmla="*/ 5644221 w 5771210"/>
              <a:gd name="connsiteY2" fmla="*/ 1387480 h 5228745"/>
              <a:gd name="connsiteX3" fmla="*/ 3698398 w 5771210"/>
              <a:gd name="connsiteY3" fmla="*/ 4766252 h 5228745"/>
              <a:gd name="connsiteX4" fmla="*/ 2074731 w 5771210"/>
              <a:gd name="connsiteY4" fmla="*/ 4766252 h 5228745"/>
              <a:gd name="connsiteX5" fmla="*/ 128908 w 5771210"/>
              <a:gd name="connsiteY5" fmla="*/ 1387480 h 5228745"/>
              <a:gd name="connsiteX6" fmla="*/ 927855 w 5771210"/>
              <a:gd name="connsiteY6" fmla="*/ 0 h 5228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1210" h="5228745">
                <a:moveTo>
                  <a:pt x="927855" y="0"/>
                </a:moveTo>
                <a:cubicBezTo>
                  <a:pt x="927855" y="0"/>
                  <a:pt x="927855" y="0"/>
                  <a:pt x="4832388" y="0"/>
                </a:cubicBezTo>
                <a:cubicBezTo>
                  <a:pt x="5554018" y="0"/>
                  <a:pt x="6005036" y="770822"/>
                  <a:pt x="5644221" y="1387480"/>
                </a:cubicBezTo>
                <a:cubicBezTo>
                  <a:pt x="5644221" y="1387480"/>
                  <a:pt x="5644221" y="1387480"/>
                  <a:pt x="3698398" y="4766252"/>
                </a:cubicBezTo>
                <a:cubicBezTo>
                  <a:pt x="3337583" y="5382910"/>
                  <a:pt x="2435546" y="5382910"/>
                  <a:pt x="2074731" y="4766252"/>
                </a:cubicBezTo>
                <a:cubicBezTo>
                  <a:pt x="2074731" y="4766252"/>
                  <a:pt x="2074731" y="4766252"/>
                  <a:pt x="128908" y="1387480"/>
                </a:cubicBezTo>
                <a:cubicBezTo>
                  <a:pt x="-231907" y="770822"/>
                  <a:pt x="206226" y="0"/>
                  <a:pt x="927855" y="0"/>
                </a:cubicBezTo>
                <a:close/>
              </a:path>
            </a:pathLst>
          </a:custGeom>
        </p:spPr>
        <p:txBody>
          <a:bodyPr wrap="square">
            <a:noAutofit/>
          </a:bodyPr>
          <a:lstStyle/>
          <a:p>
            <a:endParaRPr lang="en-US"/>
          </a:p>
        </p:txBody>
      </p:sp>
    </p:spTree>
    <p:extLst>
      <p:ext uri="{BB962C8B-B14F-4D97-AF65-F5344CB8AC3E}">
        <p14:creationId xmlns:p14="http://schemas.microsoft.com/office/powerpoint/2010/main" val="36532481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8" name="Picture Placeholder 7">
            <a:extLst>
              <a:ext uri="{FF2B5EF4-FFF2-40B4-BE49-F238E27FC236}">
                <a16:creationId xmlns:a16="http://schemas.microsoft.com/office/drawing/2014/main" id="{B4226F89-EA64-4D38-AB46-02E4082F9DB4}"/>
              </a:ext>
            </a:extLst>
          </p:cNvPr>
          <p:cNvSpPr>
            <a:spLocks noGrp="1"/>
          </p:cNvSpPr>
          <p:nvPr>
            <p:ph type="pic" sz="quarter" idx="13"/>
          </p:nvPr>
        </p:nvSpPr>
        <p:spPr>
          <a:xfrm>
            <a:off x="838200" y="971095"/>
            <a:ext cx="2287355" cy="2072355"/>
          </a:xfrm>
          <a:custGeom>
            <a:avLst/>
            <a:gdLst>
              <a:gd name="connsiteX0" fmla="*/ 927855 w 5771210"/>
              <a:gd name="connsiteY0" fmla="*/ 0 h 5228745"/>
              <a:gd name="connsiteX1" fmla="*/ 4832388 w 5771210"/>
              <a:gd name="connsiteY1" fmla="*/ 0 h 5228745"/>
              <a:gd name="connsiteX2" fmla="*/ 5644221 w 5771210"/>
              <a:gd name="connsiteY2" fmla="*/ 1387480 h 5228745"/>
              <a:gd name="connsiteX3" fmla="*/ 3698398 w 5771210"/>
              <a:gd name="connsiteY3" fmla="*/ 4766252 h 5228745"/>
              <a:gd name="connsiteX4" fmla="*/ 2074731 w 5771210"/>
              <a:gd name="connsiteY4" fmla="*/ 4766252 h 5228745"/>
              <a:gd name="connsiteX5" fmla="*/ 128908 w 5771210"/>
              <a:gd name="connsiteY5" fmla="*/ 1387480 h 5228745"/>
              <a:gd name="connsiteX6" fmla="*/ 927855 w 5771210"/>
              <a:gd name="connsiteY6" fmla="*/ 0 h 5228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1210" h="5228745">
                <a:moveTo>
                  <a:pt x="927855" y="0"/>
                </a:moveTo>
                <a:cubicBezTo>
                  <a:pt x="927855" y="0"/>
                  <a:pt x="927855" y="0"/>
                  <a:pt x="4832388" y="0"/>
                </a:cubicBezTo>
                <a:cubicBezTo>
                  <a:pt x="5554018" y="0"/>
                  <a:pt x="6005036" y="770822"/>
                  <a:pt x="5644221" y="1387480"/>
                </a:cubicBezTo>
                <a:cubicBezTo>
                  <a:pt x="5644221" y="1387480"/>
                  <a:pt x="5644221" y="1387480"/>
                  <a:pt x="3698398" y="4766252"/>
                </a:cubicBezTo>
                <a:cubicBezTo>
                  <a:pt x="3337583" y="5382910"/>
                  <a:pt x="2435546" y="5382910"/>
                  <a:pt x="2074731" y="4766252"/>
                </a:cubicBezTo>
                <a:cubicBezTo>
                  <a:pt x="2074731" y="4766252"/>
                  <a:pt x="2074731" y="4766252"/>
                  <a:pt x="128908" y="1387480"/>
                </a:cubicBezTo>
                <a:cubicBezTo>
                  <a:pt x="-231907" y="770822"/>
                  <a:pt x="206226" y="0"/>
                  <a:pt x="927855" y="0"/>
                </a:cubicBezTo>
                <a:close/>
              </a:path>
            </a:pathLst>
          </a:custGeom>
        </p:spPr>
        <p:txBody>
          <a:bodyPr wrap="square">
            <a:noAutofit/>
          </a:bodyPr>
          <a:lstStyle/>
          <a:p>
            <a:endParaRPr lang="en-US"/>
          </a:p>
        </p:txBody>
      </p:sp>
      <p:sp>
        <p:nvSpPr>
          <p:cNvPr id="6" name="Picture Placeholder 7">
            <a:extLst>
              <a:ext uri="{FF2B5EF4-FFF2-40B4-BE49-F238E27FC236}">
                <a16:creationId xmlns:a16="http://schemas.microsoft.com/office/drawing/2014/main" id="{1C574305-806F-454D-97ED-9E9F98717319}"/>
              </a:ext>
            </a:extLst>
          </p:cNvPr>
          <p:cNvSpPr>
            <a:spLocks noGrp="1"/>
          </p:cNvSpPr>
          <p:nvPr>
            <p:ph type="pic" sz="quarter" idx="14"/>
          </p:nvPr>
        </p:nvSpPr>
        <p:spPr>
          <a:xfrm>
            <a:off x="6323245" y="971095"/>
            <a:ext cx="2287355" cy="2072355"/>
          </a:xfrm>
          <a:custGeom>
            <a:avLst/>
            <a:gdLst>
              <a:gd name="connsiteX0" fmla="*/ 927855 w 5771210"/>
              <a:gd name="connsiteY0" fmla="*/ 0 h 5228745"/>
              <a:gd name="connsiteX1" fmla="*/ 4832388 w 5771210"/>
              <a:gd name="connsiteY1" fmla="*/ 0 h 5228745"/>
              <a:gd name="connsiteX2" fmla="*/ 5644221 w 5771210"/>
              <a:gd name="connsiteY2" fmla="*/ 1387480 h 5228745"/>
              <a:gd name="connsiteX3" fmla="*/ 3698398 w 5771210"/>
              <a:gd name="connsiteY3" fmla="*/ 4766252 h 5228745"/>
              <a:gd name="connsiteX4" fmla="*/ 2074731 w 5771210"/>
              <a:gd name="connsiteY4" fmla="*/ 4766252 h 5228745"/>
              <a:gd name="connsiteX5" fmla="*/ 128908 w 5771210"/>
              <a:gd name="connsiteY5" fmla="*/ 1387480 h 5228745"/>
              <a:gd name="connsiteX6" fmla="*/ 927855 w 5771210"/>
              <a:gd name="connsiteY6" fmla="*/ 0 h 5228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1210" h="5228745">
                <a:moveTo>
                  <a:pt x="927855" y="0"/>
                </a:moveTo>
                <a:cubicBezTo>
                  <a:pt x="927855" y="0"/>
                  <a:pt x="927855" y="0"/>
                  <a:pt x="4832388" y="0"/>
                </a:cubicBezTo>
                <a:cubicBezTo>
                  <a:pt x="5554018" y="0"/>
                  <a:pt x="6005036" y="770822"/>
                  <a:pt x="5644221" y="1387480"/>
                </a:cubicBezTo>
                <a:cubicBezTo>
                  <a:pt x="5644221" y="1387480"/>
                  <a:pt x="5644221" y="1387480"/>
                  <a:pt x="3698398" y="4766252"/>
                </a:cubicBezTo>
                <a:cubicBezTo>
                  <a:pt x="3337583" y="5382910"/>
                  <a:pt x="2435546" y="5382910"/>
                  <a:pt x="2074731" y="4766252"/>
                </a:cubicBezTo>
                <a:cubicBezTo>
                  <a:pt x="2074731" y="4766252"/>
                  <a:pt x="2074731" y="4766252"/>
                  <a:pt x="128908" y="1387480"/>
                </a:cubicBezTo>
                <a:cubicBezTo>
                  <a:pt x="-231907" y="770822"/>
                  <a:pt x="206226" y="0"/>
                  <a:pt x="927855" y="0"/>
                </a:cubicBezTo>
                <a:close/>
              </a:path>
            </a:pathLst>
          </a:custGeom>
        </p:spPr>
        <p:txBody>
          <a:bodyPr wrap="square">
            <a:noAutofit/>
          </a:bodyPr>
          <a:lstStyle/>
          <a:p>
            <a:endParaRPr lang="en-US"/>
          </a:p>
        </p:txBody>
      </p:sp>
      <p:sp>
        <p:nvSpPr>
          <p:cNvPr id="7" name="Picture Placeholder 7">
            <a:extLst>
              <a:ext uri="{FF2B5EF4-FFF2-40B4-BE49-F238E27FC236}">
                <a16:creationId xmlns:a16="http://schemas.microsoft.com/office/drawing/2014/main" id="{864B42D5-2DC0-4460-A182-588E72012D6A}"/>
              </a:ext>
            </a:extLst>
          </p:cNvPr>
          <p:cNvSpPr>
            <a:spLocks noGrp="1"/>
          </p:cNvSpPr>
          <p:nvPr>
            <p:ph type="pic" sz="quarter" idx="15"/>
          </p:nvPr>
        </p:nvSpPr>
        <p:spPr>
          <a:xfrm>
            <a:off x="6323245" y="3766081"/>
            <a:ext cx="2287355" cy="2072355"/>
          </a:xfrm>
          <a:custGeom>
            <a:avLst/>
            <a:gdLst>
              <a:gd name="connsiteX0" fmla="*/ 927855 w 5771210"/>
              <a:gd name="connsiteY0" fmla="*/ 0 h 5228745"/>
              <a:gd name="connsiteX1" fmla="*/ 4832388 w 5771210"/>
              <a:gd name="connsiteY1" fmla="*/ 0 h 5228745"/>
              <a:gd name="connsiteX2" fmla="*/ 5644221 w 5771210"/>
              <a:gd name="connsiteY2" fmla="*/ 1387480 h 5228745"/>
              <a:gd name="connsiteX3" fmla="*/ 3698398 w 5771210"/>
              <a:gd name="connsiteY3" fmla="*/ 4766252 h 5228745"/>
              <a:gd name="connsiteX4" fmla="*/ 2074731 w 5771210"/>
              <a:gd name="connsiteY4" fmla="*/ 4766252 h 5228745"/>
              <a:gd name="connsiteX5" fmla="*/ 128908 w 5771210"/>
              <a:gd name="connsiteY5" fmla="*/ 1387480 h 5228745"/>
              <a:gd name="connsiteX6" fmla="*/ 927855 w 5771210"/>
              <a:gd name="connsiteY6" fmla="*/ 0 h 5228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1210" h="5228745">
                <a:moveTo>
                  <a:pt x="927855" y="0"/>
                </a:moveTo>
                <a:cubicBezTo>
                  <a:pt x="927855" y="0"/>
                  <a:pt x="927855" y="0"/>
                  <a:pt x="4832388" y="0"/>
                </a:cubicBezTo>
                <a:cubicBezTo>
                  <a:pt x="5554018" y="0"/>
                  <a:pt x="6005036" y="770822"/>
                  <a:pt x="5644221" y="1387480"/>
                </a:cubicBezTo>
                <a:cubicBezTo>
                  <a:pt x="5644221" y="1387480"/>
                  <a:pt x="5644221" y="1387480"/>
                  <a:pt x="3698398" y="4766252"/>
                </a:cubicBezTo>
                <a:cubicBezTo>
                  <a:pt x="3337583" y="5382910"/>
                  <a:pt x="2435546" y="5382910"/>
                  <a:pt x="2074731" y="4766252"/>
                </a:cubicBezTo>
                <a:cubicBezTo>
                  <a:pt x="2074731" y="4766252"/>
                  <a:pt x="2074731" y="4766252"/>
                  <a:pt x="128908" y="1387480"/>
                </a:cubicBezTo>
                <a:cubicBezTo>
                  <a:pt x="-231907" y="770822"/>
                  <a:pt x="206226" y="0"/>
                  <a:pt x="927855" y="0"/>
                </a:cubicBezTo>
                <a:close/>
              </a:path>
            </a:pathLst>
          </a:custGeom>
        </p:spPr>
        <p:txBody>
          <a:bodyPr wrap="square">
            <a:noAutofit/>
          </a:bodyPr>
          <a:lstStyle/>
          <a:p>
            <a:endParaRPr lang="en-US"/>
          </a:p>
        </p:txBody>
      </p:sp>
      <p:sp>
        <p:nvSpPr>
          <p:cNvPr id="9" name="Picture Placeholder 7">
            <a:extLst>
              <a:ext uri="{FF2B5EF4-FFF2-40B4-BE49-F238E27FC236}">
                <a16:creationId xmlns:a16="http://schemas.microsoft.com/office/drawing/2014/main" id="{DAAC18CA-0D69-4493-9437-048E04C4027A}"/>
              </a:ext>
            </a:extLst>
          </p:cNvPr>
          <p:cNvSpPr>
            <a:spLocks noGrp="1"/>
          </p:cNvSpPr>
          <p:nvPr>
            <p:ph type="pic" sz="quarter" idx="16"/>
          </p:nvPr>
        </p:nvSpPr>
        <p:spPr>
          <a:xfrm>
            <a:off x="838201" y="3766080"/>
            <a:ext cx="2287355" cy="2072355"/>
          </a:xfrm>
          <a:custGeom>
            <a:avLst/>
            <a:gdLst>
              <a:gd name="connsiteX0" fmla="*/ 927855 w 5771210"/>
              <a:gd name="connsiteY0" fmla="*/ 0 h 5228745"/>
              <a:gd name="connsiteX1" fmla="*/ 4832388 w 5771210"/>
              <a:gd name="connsiteY1" fmla="*/ 0 h 5228745"/>
              <a:gd name="connsiteX2" fmla="*/ 5644221 w 5771210"/>
              <a:gd name="connsiteY2" fmla="*/ 1387480 h 5228745"/>
              <a:gd name="connsiteX3" fmla="*/ 3698398 w 5771210"/>
              <a:gd name="connsiteY3" fmla="*/ 4766252 h 5228745"/>
              <a:gd name="connsiteX4" fmla="*/ 2074731 w 5771210"/>
              <a:gd name="connsiteY4" fmla="*/ 4766252 h 5228745"/>
              <a:gd name="connsiteX5" fmla="*/ 128908 w 5771210"/>
              <a:gd name="connsiteY5" fmla="*/ 1387480 h 5228745"/>
              <a:gd name="connsiteX6" fmla="*/ 927855 w 5771210"/>
              <a:gd name="connsiteY6" fmla="*/ 0 h 5228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1210" h="5228745">
                <a:moveTo>
                  <a:pt x="927855" y="0"/>
                </a:moveTo>
                <a:cubicBezTo>
                  <a:pt x="927855" y="0"/>
                  <a:pt x="927855" y="0"/>
                  <a:pt x="4832388" y="0"/>
                </a:cubicBezTo>
                <a:cubicBezTo>
                  <a:pt x="5554018" y="0"/>
                  <a:pt x="6005036" y="770822"/>
                  <a:pt x="5644221" y="1387480"/>
                </a:cubicBezTo>
                <a:cubicBezTo>
                  <a:pt x="5644221" y="1387480"/>
                  <a:pt x="5644221" y="1387480"/>
                  <a:pt x="3698398" y="4766252"/>
                </a:cubicBezTo>
                <a:cubicBezTo>
                  <a:pt x="3337583" y="5382910"/>
                  <a:pt x="2435546" y="5382910"/>
                  <a:pt x="2074731" y="4766252"/>
                </a:cubicBezTo>
                <a:cubicBezTo>
                  <a:pt x="2074731" y="4766252"/>
                  <a:pt x="2074731" y="4766252"/>
                  <a:pt x="128908" y="1387480"/>
                </a:cubicBezTo>
                <a:cubicBezTo>
                  <a:pt x="-231907" y="770822"/>
                  <a:pt x="206226" y="0"/>
                  <a:pt x="927855" y="0"/>
                </a:cubicBezTo>
                <a:close/>
              </a:path>
            </a:pathLst>
          </a:custGeom>
        </p:spPr>
        <p:txBody>
          <a:bodyPr wrap="square">
            <a:noAutofit/>
          </a:bodyPr>
          <a:lstStyle/>
          <a:p>
            <a:endParaRPr lang="en-US"/>
          </a:p>
        </p:txBody>
      </p:sp>
    </p:spTree>
    <p:extLst>
      <p:ext uri="{BB962C8B-B14F-4D97-AF65-F5344CB8AC3E}">
        <p14:creationId xmlns:p14="http://schemas.microsoft.com/office/powerpoint/2010/main" val="931278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8219C-89C7-4C5C-B55F-11DC36E833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0AB576-2A88-4BFF-9E82-8380EF6D9DC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F2BD33-769A-4D6B-A958-3367DFC8CD9F}"/>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5" name="Footer Placeholder 4">
            <a:extLst>
              <a:ext uri="{FF2B5EF4-FFF2-40B4-BE49-F238E27FC236}">
                <a16:creationId xmlns:a16="http://schemas.microsoft.com/office/drawing/2014/main" id="{8331F90C-F8F9-4293-BEAD-86324D8A23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AFA520-AF72-477A-B5B5-1E93750E6339}"/>
              </a:ext>
            </a:extLst>
          </p:cNvPr>
          <p:cNvSpPr>
            <a:spLocks noGrp="1"/>
          </p:cNvSpPr>
          <p:nvPr>
            <p:ph type="sldNum" sz="quarter" idx="12"/>
          </p:nvPr>
        </p:nvSpPr>
        <p:spPr/>
        <p:txBody>
          <a:bodyPr/>
          <a:lstStyle/>
          <a:p>
            <a:fld id="{0A0C873C-4420-4A57-B42C-A5D53864B5EA}" type="slidenum">
              <a:rPr lang="en-US" smtClean="0"/>
              <a:t>‹N°›</a:t>
            </a:fld>
            <a:endParaRPr lang="en-US"/>
          </a:p>
        </p:txBody>
      </p:sp>
    </p:spTree>
    <p:extLst>
      <p:ext uri="{BB962C8B-B14F-4D97-AF65-F5344CB8AC3E}">
        <p14:creationId xmlns:p14="http://schemas.microsoft.com/office/powerpoint/2010/main" val="8577612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13" name="Picture Placeholder 12">
            <a:extLst>
              <a:ext uri="{FF2B5EF4-FFF2-40B4-BE49-F238E27FC236}">
                <a16:creationId xmlns:a16="http://schemas.microsoft.com/office/drawing/2014/main" id="{4CCD273E-D3EF-4A03-8646-593095C33E03}"/>
              </a:ext>
            </a:extLst>
          </p:cNvPr>
          <p:cNvSpPr>
            <a:spLocks noGrp="1"/>
          </p:cNvSpPr>
          <p:nvPr>
            <p:ph type="pic" sz="quarter" idx="13"/>
          </p:nvPr>
        </p:nvSpPr>
        <p:spPr>
          <a:xfrm>
            <a:off x="0" y="0"/>
            <a:ext cx="7877259" cy="6858000"/>
          </a:xfrm>
          <a:custGeom>
            <a:avLst/>
            <a:gdLst>
              <a:gd name="connsiteX0" fmla="*/ 0 w 7877259"/>
              <a:gd name="connsiteY0" fmla="*/ 0 h 6858000"/>
              <a:gd name="connsiteX1" fmla="*/ 3720282 w 7877259"/>
              <a:gd name="connsiteY1" fmla="*/ 0 h 6858000"/>
              <a:gd name="connsiteX2" fmla="*/ 3999313 w 7877259"/>
              <a:gd name="connsiteY2" fmla="*/ 499657 h 6858000"/>
              <a:gd name="connsiteX3" fmla="*/ 4102737 w 7877259"/>
              <a:gd name="connsiteY3" fmla="*/ 499657 h 6858000"/>
              <a:gd name="connsiteX4" fmla="*/ 6768541 w 7877259"/>
              <a:gd name="connsiteY4" fmla="*/ 499657 h 6858000"/>
              <a:gd name="connsiteX5" fmla="*/ 7727289 w 7877259"/>
              <a:gd name="connsiteY5" fmla="*/ 2138224 h 6858000"/>
              <a:gd name="connsiteX6" fmla="*/ 5429338 w 7877259"/>
              <a:gd name="connsiteY6" fmla="*/ 6128439 h 6858000"/>
              <a:gd name="connsiteX7" fmla="*/ 4470590 w 7877259"/>
              <a:gd name="connsiteY7" fmla="*/ 6674628 h 6858000"/>
              <a:gd name="connsiteX8" fmla="*/ 4457699 w 7877259"/>
              <a:gd name="connsiteY8" fmla="*/ 6673839 h 6858000"/>
              <a:gd name="connsiteX9" fmla="*/ 4457699 w 7877259"/>
              <a:gd name="connsiteY9" fmla="*/ 6856690 h 6858000"/>
              <a:gd name="connsiteX10" fmla="*/ 3695699 w 7877259"/>
              <a:gd name="connsiteY10" fmla="*/ 6856690 h 6858000"/>
              <a:gd name="connsiteX11" fmla="*/ 3695699 w 7877259"/>
              <a:gd name="connsiteY11" fmla="*/ 6858000 h 6858000"/>
              <a:gd name="connsiteX12" fmla="*/ 0 w 7877259"/>
              <a:gd name="connsiteY1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77259" h="6858000">
                <a:moveTo>
                  <a:pt x="0" y="0"/>
                </a:moveTo>
                <a:lnTo>
                  <a:pt x="3720282" y="0"/>
                </a:lnTo>
                <a:lnTo>
                  <a:pt x="3999313" y="499657"/>
                </a:lnTo>
                <a:lnTo>
                  <a:pt x="4102737" y="499657"/>
                </a:lnTo>
                <a:cubicBezTo>
                  <a:pt x="4751176" y="499657"/>
                  <a:pt x="5615762" y="499657"/>
                  <a:pt x="6768541" y="499657"/>
                </a:cubicBezTo>
                <a:cubicBezTo>
                  <a:pt x="7620762" y="499657"/>
                  <a:pt x="8153399" y="1409972"/>
                  <a:pt x="7727289" y="2138224"/>
                </a:cubicBezTo>
                <a:cubicBezTo>
                  <a:pt x="7727289" y="2138224"/>
                  <a:pt x="7727289" y="2138224"/>
                  <a:pt x="5429338" y="6128439"/>
                </a:cubicBezTo>
                <a:cubicBezTo>
                  <a:pt x="5216283" y="6492565"/>
                  <a:pt x="4843436" y="6674628"/>
                  <a:pt x="4470590" y="6674628"/>
                </a:cubicBezTo>
                <a:lnTo>
                  <a:pt x="4457699" y="6673839"/>
                </a:lnTo>
                <a:lnTo>
                  <a:pt x="4457699" y="6856690"/>
                </a:lnTo>
                <a:lnTo>
                  <a:pt x="3695699" y="6856690"/>
                </a:lnTo>
                <a:lnTo>
                  <a:pt x="3695699"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24738681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11" name="Picture Placeholder 10">
            <a:extLst>
              <a:ext uri="{FF2B5EF4-FFF2-40B4-BE49-F238E27FC236}">
                <a16:creationId xmlns:a16="http://schemas.microsoft.com/office/drawing/2014/main" id="{E863E482-3699-409D-BEE2-56599C518D90}"/>
              </a:ext>
            </a:extLst>
          </p:cNvPr>
          <p:cNvSpPr>
            <a:spLocks noGrp="1"/>
          </p:cNvSpPr>
          <p:nvPr>
            <p:ph type="pic" sz="quarter" idx="13"/>
          </p:nvPr>
        </p:nvSpPr>
        <p:spPr>
          <a:xfrm>
            <a:off x="5429249" y="-568527"/>
            <a:ext cx="7644057" cy="8437103"/>
          </a:xfrm>
          <a:custGeom>
            <a:avLst/>
            <a:gdLst>
              <a:gd name="connsiteX0" fmla="*/ 6312921 w 7644057"/>
              <a:gd name="connsiteY0" fmla="*/ 67 h 8437103"/>
              <a:gd name="connsiteX1" fmla="*/ 7644057 w 7644057"/>
              <a:gd name="connsiteY1" fmla="*/ 1356459 h 8437103"/>
              <a:gd name="connsiteX2" fmla="*/ 7644057 w 7644057"/>
              <a:gd name="connsiteY2" fmla="*/ 7064611 h 8437103"/>
              <a:gd name="connsiteX3" fmla="*/ 5615659 w 7644057"/>
              <a:gd name="connsiteY3" fmla="*/ 8251453 h 8437103"/>
              <a:gd name="connsiteX4" fmla="*/ 676133 w 7644057"/>
              <a:gd name="connsiteY4" fmla="*/ 5406797 h 8437103"/>
              <a:gd name="connsiteX5" fmla="*/ 676133 w 7644057"/>
              <a:gd name="connsiteY5" fmla="*/ 3033110 h 8437103"/>
              <a:gd name="connsiteX6" fmla="*/ 5615659 w 7644057"/>
              <a:gd name="connsiteY6" fmla="*/ 188454 h 8437103"/>
              <a:gd name="connsiteX7" fmla="*/ 6312921 w 7644057"/>
              <a:gd name="connsiteY7" fmla="*/ 67 h 8437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44057" h="8437103">
                <a:moveTo>
                  <a:pt x="6312921" y="67"/>
                </a:moveTo>
                <a:cubicBezTo>
                  <a:pt x="7010183" y="7131"/>
                  <a:pt x="7644057" y="565231"/>
                  <a:pt x="7644057" y="1356459"/>
                </a:cubicBezTo>
                <a:cubicBezTo>
                  <a:pt x="7644057" y="1356459"/>
                  <a:pt x="7644057" y="1356459"/>
                  <a:pt x="7644057" y="7064611"/>
                </a:cubicBezTo>
                <a:cubicBezTo>
                  <a:pt x="7644057" y="8119583"/>
                  <a:pt x="6517170" y="8778939"/>
                  <a:pt x="5615659" y="8251453"/>
                </a:cubicBezTo>
                <a:cubicBezTo>
                  <a:pt x="5615659" y="8251453"/>
                  <a:pt x="5615659" y="8251453"/>
                  <a:pt x="676133" y="5406797"/>
                </a:cubicBezTo>
                <a:cubicBezTo>
                  <a:pt x="-225378" y="4879311"/>
                  <a:pt x="-225378" y="3560597"/>
                  <a:pt x="676133" y="3033110"/>
                </a:cubicBezTo>
                <a:cubicBezTo>
                  <a:pt x="676133" y="3033110"/>
                  <a:pt x="676133" y="3033110"/>
                  <a:pt x="5615659" y="188454"/>
                </a:cubicBezTo>
                <a:cubicBezTo>
                  <a:pt x="5841037" y="56583"/>
                  <a:pt x="6080500" y="-2288"/>
                  <a:pt x="6312921" y="67"/>
                </a:cubicBezTo>
                <a:close/>
              </a:path>
            </a:pathLst>
          </a:custGeom>
        </p:spPr>
        <p:txBody>
          <a:bodyPr wrap="square">
            <a:noAutofit/>
          </a:bodyPr>
          <a:lstStyle/>
          <a:p>
            <a:endParaRPr lang="en-US"/>
          </a:p>
        </p:txBody>
      </p:sp>
    </p:spTree>
    <p:extLst>
      <p:ext uri="{BB962C8B-B14F-4D97-AF65-F5344CB8AC3E}">
        <p14:creationId xmlns:p14="http://schemas.microsoft.com/office/powerpoint/2010/main" val="5881463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9" name="Picture Placeholder 8">
            <a:extLst>
              <a:ext uri="{FF2B5EF4-FFF2-40B4-BE49-F238E27FC236}">
                <a16:creationId xmlns:a16="http://schemas.microsoft.com/office/drawing/2014/main" id="{00F08865-B1D6-4B39-90DF-D83456D8E5BA}"/>
              </a:ext>
            </a:extLst>
          </p:cNvPr>
          <p:cNvSpPr>
            <a:spLocks noGrp="1"/>
          </p:cNvSpPr>
          <p:nvPr>
            <p:ph type="pic" sz="quarter" idx="13"/>
          </p:nvPr>
        </p:nvSpPr>
        <p:spPr>
          <a:xfrm>
            <a:off x="3035067" y="574962"/>
            <a:ext cx="6119831" cy="5544596"/>
          </a:xfrm>
          <a:custGeom>
            <a:avLst/>
            <a:gdLst>
              <a:gd name="connsiteX0" fmla="*/ 983904 w 6119831"/>
              <a:gd name="connsiteY0" fmla="*/ 0 h 5544596"/>
              <a:gd name="connsiteX1" fmla="*/ 5124297 w 6119831"/>
              <a:gd name="connsiteY1" fmla="*/ 0 h 5544596"/>
              <a:gd name="connsiteX2" fmla="*/ 5985171 w 6119831"/>
              <a:gd name="connsiteY2" fmla="*/ 1471294 h 5544596"/>
              <a:gd name="connsiteX3" fmla="*/ 3921807 w 6119831"/>
              <a:gd name="connsiteY3" fmla="*/ 5054165 h 5544596"/>
              <a:gd name="connsiteX4" fmla="*/ 2200059 w 6119831"/>
              <a:gd name="connsiteY4" fmla="*/ 5054165 h 5544596"/>
              <a:gd name="connsiteX5" fmla="*/ 136695 w 6119831"/>
              <a:gd name="connsiteY5" fmla="*/ 1471294 h 5544596"/>
              <a:gd name="connsiteX6" fmla="*/ 983904 w 6119831"/>
              <a:gd name="connsiteY6" fmla="*/ 0 h 5544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19831" h="5544596">
                <a:moveTo>
                  <a:pt x="983904" y="0"/>
                </a:moveTo>
                <a:cubicBezTo>
                  <a:pt x="983904" y="0"/>
                  <a:pt x="983904" y="0"/>
                  <a:pt x="5124297" y="0"/>
                </a:cubicBezTo>
                <a:cubicBezTo>
                  <a:pt x="5889518" y="0"/>
                  <a:pt x="6367781" y="817385"/>
                  <a:pt x="5985171" y="1471294"/>
                </a:cubicBezTo>
                <a:cubicBezTo>
                  <a:pt x="5985171" y="1471294"/>
                  <a:pt x="5985171" y="1471294"/>
                  <a:pt x="3921807" y="5054165"/>
                </a:cubicBezTo>
                <a:cubicBezTo>
                  <a:pt x="3539196" y="5708073"/>
                  <a:pt x="2582670" y="5708073"/>
                  <a:pt x="2200059" y="5054165"/>
                </a:cubicBezTo>
                <a:cubicBezTo>
                  <a:pt x="2200059" y="5054165"/>
                  <a:pt x="2200059" y="5054165"/>
                  <a:pt x="136695" y="1471294"/>
                </a:cubicBezTo>
                <a:cubicBezTo>
                  <a:pt x="-245915" y="817385"/>
                  <a:pt x="218684" y="0"/>
                  <a:pt x="983904"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4070160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10" name="Picture Placeholder 9">
            <a:extLst>
              <a:ext uri="{FF2B5EF4-FFF2-40B4-BE49-F238E27FC236}">
                <a16:creationId xmlns:a16="http://schemas.microsoft.com/office/drawing/2014/main" id="{140C46AA-DA1E-4E48-8EAC-1FF5114ADD47}"/>
              </a:ext>
            </a:extLst>
          </p:cNvPr>
          <p:cNvSpPr>
            <a:spLocks noGrp="1"/>
          </p:cNvSpPr>
          <p:nvPr>
            <p:ph type="pic" sz="quarter" idx="13"/>
          </p:nvPr>
        </p:nvSpPr>
        <p:spPr>
          <a:xfrm>
            <a:off x="348195" y="808461"/>
            <a:ext cx="5948090" cy="5388998"/>
          </a:xfrm>
          <a:custGeom>
            <a:avLst/>
            <a:gdLst>
              <a:gd name="connsiteX0" fmla="*/ 956293 w 5948090"/>
              <a:gd name="connsiteY0" fmla="*/ 0 h 5388998"/>
              <a:gd name="connsiteX1" fmla="*/ 4980494 w 5948090"/>
              <a:gd name="connsiteY1" fmla="*/ 0 h 5388998"/>
              <a:gd name="connsiteX2" fmla="*/ 5817209 w 5948090"/>
              <a:gd name="connsiteY2" fmla="*/ 1430005 h 5388998"/>
              <a:gd name="connsiteX3" fmla="*/ 3811749 w 5948090"/>
              <a:gd name="connsiteY3" fmla="*/ 4912331 h 5388998"/>
              <a:gd name="connsiteX4" fmla="*/ 2138319 w 5948090"/>
              <a:gd name="connsiteY4" fmla="*/ 4912331 h 5388998"/>
              <a:gd name="connsiteX5" fmla="*/ 132860 w 5948090"/>
              <a:gd name="connsiteY5" fmla="*/ 1430005 h 5388998"/>
              <a:gd name="connsiteX6" fmla="*/ 956293 w 5948090"/>
              <a:gd name="connsiteY6" fmla="*/ 0 h 5388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48090" h="5388998">
                <a:moveTo>
                  <a:pt x="956293" y="0"/>
                </a:moveTo>
                <a:cubicBezTo>
                  <a:pt x="956293" y="0"/>
                  <a:pt x="956293" y="0"/>
                  <a:pt x="4980494" y="0"/>
                </a:cubicBezTo>
                <a:cubicBezTo>
                  <a:pt x="5724241" y="0"/>
                  <a:pt x="6189082" y="794447"/>
                  <a:pt x="5817209" y="1430005"/>
                </a:cubicBezTo>
                <a:cubicBezTo>
                  <a:pt x="5817209" y="1430005"/>
                  <a:pt x="5817209" y="1430005"/>
                  <a:pt x="3811749" y="4912331"/>
                </a:cubicBezTo>
                <a:cubicBezTo>
                  <a:pt x="3439876" y="5547888"/>
                  <a:pt x="2510192" y="5547888"/>
                  <a:pt x="2138319" y="4912331"/>
                </a:cubicBezTo>
                <a:cubicBezTo>
                  <a:pt x="2138319" y="4912331"/>
                  <a:pt x="2138319" y="4912331"/>
                  <a:pt x="132860" y="1430005"/>
                </a:cubicBezTo>
                <a:cubicBezTo>
                  <a:pt x="-239014" y="794447"/>
                  <a:pt x="212547" y="0"/>
                  <a:pt x="956293" y="0"/>
                </a:cubicBezTo>
                <a:close/>
              </a:path>
            </a:pathLst>
          </a:custGeom>
        </p:spPr>
        <p:txBody>
          <a:bodyPr wrap="square">
            <a:noAutofit/>
          </a:bodyPr>
          <a:lstStyle/>
          <a:p>
            <a:endParaRPr lang="en-US" dirty="0"/>
          </a:p>
        </p:txBody>
      </p:sp>
    </p:spTree>
    <p:extLst>
      <p:ext uri="{BB962C8B-B14F-4D97-AF65-F5344CB8AC3E}">
        <p14:creationId xmlns:p14="http://schemas.microsoft.com/office/powerpoint/2010/main" val="17639615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10" name="Picture Placeholder 9">
            <a:extLst>
              <a:ext uri="{FF2B5EF4-FFF2-40B4-BE49-F238E27FC236}">
                <a16:creationId xmlns:a16="http://schemas.microsoft.com/office/drawing/2014/main" id="{B87BA436-F5FC-45B0-8D08-B5EF2D5E1341}"/>
              </a:ext>
            </a:extLst>
          </p:cNvPr>
          <p:cNvSpPr>
            <a:spLocks noGrp="1"/>
          </p:cNvSpPr>
          <p:nvPr>
            <p:ph type="pic" sz="quarter" idx="13"/>
          </p:nvPr>
        </p:nvSpPr>
        <p:spPr>
          <a:xfrm>
            <a:off x="1173601" y="538327"/>
            <a:ext cx="11018399" cy="5646930"/>
          </a:xfrm>
          <a:custGeom>
            <a:avLst/>
            <a:gdLst>
              <a:gd name="connsiteX0" fmla="*/ 1002064 w 11018399"/>
              <a:gd name="connsiteY0" fmla="*/ 0 h 5646930"/>
              <a:gd name="connsiteX1" fmla="*/ 4476609 w 11018399"/>
              <a:gd name="connsiteY1" fmla="*/ 0 h 5646930"/>
              <a:gd name="connsiteX2" fmla="*/ 4534270 w 11018399"/>
              <a:gd name="connsiteY2" fmla="*/ 0 h 5646930"/>
              <a:gd name="connsiteX3" fmla="*/ 4835774 w 11018399"/>
              <a:gd name="connsiteY3" fmla="*/ 0 h 5646930"/>
              <a:gd name="connsiteX4" fmla="*/ 5218874 w 11018399"/>
              <a:gd name="connsiteY4" fmla="*/ 0 h 5646930"/>
              <a:gd name="connsiteX5" fmla="*/ 11018399 w 11018399"/>
              <a:gd name="connsiteY5" fmla="*/ 0 h 5646930"/>
              <a:gd name="connsiteX6" fmla="*/ 11018399 w 11018399"/>
              <a:gd name="connsiteY6" fmla="*/ 4132263 h 5646930"/>
              <a:gd name="connsiteX7" fmla="*/ 4578832 w 11018399"/>
              <a:gd name="connsiteY7" fmla="*/ 4132263 h 5646930"/>
              <a:gd name="connsiteX8" fmla="*/ 4531544 w 11018399"/>
              <a:gd name="connsiteY8" fmla="*/ 4214374 h 5646930"/>
              <a:gd name="connsiteX9" fmla="*/ 3994190 w 11018399"/>
              <a:gd name="connsiteY9" fmla="*/ 5147448 h 5646930"/>
              <a:gd name="connsiteX10" fmla="*/ 2240665 w 11018399"/>
              <a:gd name="connsiteY10" fmla="*/ 5147448 h 5646930"/>
              <a:gd name="connsiteX11" fmla="*/ 139218 w 11018399"/>
              <a:gd name="connsiteY11" fmla="*/ 1498448 h 5646930"/>
              <a:gd name="connsiteX12" fmla="*/ 1002064 w 11018399"/>
              <a:gd name="connsiteY12" fmla="*/ 0 h 5646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18399" h="5646930">
                <a:moveTo>
                  <a:pt x="1002064" y="0"/>
                </a:moveTo>
                <a:cubicBezTo>
                  <a:pt x="1002064" y="0"/>
                  <a:pt x="1002064" y="0"/>
                  <a:pt x="4476609" y="0"/>
                </a:cubicBezTo>
                <a:lnTo>
                  <a:pt x="4534270" y="0"/>
                </a:lnTo>
                <a:lnTo>
                  <a:pt x="4835774" y="0"/>
                </a:lnTo>
                <a:cubicBezTo>
                  <a:pt x="4959442" y="0"/>
                  <a:pt x="5087099" y="0"/>
                  <a:pt x="5218874" y="0"/>
                </a:cubicBezTo>
                <a:lnTo>
                  <a:pt x="11018399" y="0"/>
                </a:lnTo>
                <a:lnTo>
                  <a:pt x="11018399" y="4132263"/>
                </a:lnTo>
                <a:lnTo>
                  <a:pt x="4578832" y="4132263"/>
                </a:lnTo>
                <a:lnTo>
                  <a:pt x="4531544" y="4214374"/>
                </a:lnTo>
                <a:cubicBezTo>
                  <a:pt x="4369742" y="4495332"/>
                  <a:pt x="4191201" y="4805354"/>
                  <a:pt x="3994190" y="5147448"/>
                </a:cubicBezTo>
                <a:cubicBezTo>
                  <a:pt x="3604518" y="5813425"/>
                  <a:pt x="2630337" y="5813425"/>
                  <a:pt x="2240665" y="5147448"/>
                </a:cubicBezTo>
                <a:cubicBezTo>
                  <a:pt x="2240665" y="5147448"/>
                  <a:pt x="2240665" y="5147448"/>
                  <a:pt x="139218" y="1498448"/>
                </a:cubicBezTo>
                <a:cubicBezTo>
                  <a:pt x="-250454" y="832471"/>
                  <a:pt x="222719" y="0"/>
                  <a:pt x="1002064"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6172164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12" name="Picture Placeholder 11">
            <a:extLst>
              <a:ext uri="{FF2B5EF4-FFF2-40B4-BE49-F238E27FC236}">
                <a16:creationId xmlns:a16="http://schemas.microsoft.com/office/drawing/2014/main" id="{5DC9D0F1-6798-4604-B3B8-65FD5854383A}"/>
              </a:ext>
            </a:extLst>
          </p:cNvPr>
          <p:cNvSpPr>
            <a:spLocks noGrp="1"/>
          </p:cNvSpPr>
          <p:nvPr>
            <p:ph type="pic" sz="quarter" idx="13"/>
          </p:nvPr>
        </p:nvSpPr>
        <p:spPr>
          <a:xfrm>
            <a:off x="1173601" y="538327"/>
            <a:ext cx="9405586" cy="5646930"/>
          </a:xfrm>
          <a:custGeom>
            <a:avLst/>
            <a:gdLst>
              <a:gd name="connsiteX0" fmla="*/ 1002064 w 9405586"/>
              <a:gd name="connsiteY0" fmla="*/ 0 h 5646930"/>
              <a:gd name="connsiteX1" fmla="*/ 4476610 w 9405586"/>
              <a:gd name="connsiteY1" fmla="*/ 0 h 5646930"/>
              <a:gd name="connsiteX2" fmla="*/ 4534270 w 9405586"/>
              <a:gd name="connsiteY2" fmla="*/ 0 h 5646930"/>
              <a:gd name="connsiteX3" fmla="*/ 4835774 w 9405586"/>
              <a:gd name="connsiteY3" fmla="*/ 0 h 5646930"/>
              <a:gd name="connsiteX4" fmla="*/ 5218874 w 9405586"/>
              <a:gd name="connsiteY4" fmla="*/ 0 h 5646930"/>
              <a:gd name="connsiteX5" fmla="*/ 7054222 w 9405586"/>
              <a:gd name="connsiteY5" fmla="*/ 0 h 5646930"/>
              <a:gd name="connsiteX6" fmla="*/ 9405586 w 9405586"/>
              <a:gd name="connsiteY6" fmla="*/ 4132263 h 5646930"/>
              <a:gd name="connsiteX7" fmla="*/ 4578832 w 9405586"/>
              <a:gd name="connsiteY7" fmla="*/ 4132263 h 5646930"/>
              <a:gd name="connsiteX8" fmla="*/ 4531544 w 9405586"/>
              <a:gd name="connsiteY8" fmla="*/ 4214374 h 5646930"/>
              <a:gd name="connsiteX9" fmla="*/ 3994190 w 9405586"/>
              <a:gd name="connsiteY9" fmla="*/ 5147448 h 5646930"/>
              <a:gd name="connsiteX10" fmla="*/ 2240665 w 9405586"/>
              <a:gd name="connsiteY10" fmla="*/ 5147448 h 5646930"/>
              <a:gd name="connsiteX11" fmla="*/ 139218 w 9405586"/>
              <a:gd name="connsiteY11" fmla="*/ 1498448 h 5646930"/>
              <a:gd name="connsiteX12" fmla="*/ 1002064 w 9405586"/>
              <a:gd name="connsiteY12" fmla="*/ 0 h 5646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05586" h="5646930">
                <a:moveTo>
                  <a:pt x="1002064" y="0"/>
                </a:moveTo>
                <a:cubicBezTo>
                  <a:pt x="1002064" y="0"/>
                  <a:pt x="1002064" y="0"/>
                  <a:pt x="4476610" y="0"/>
                </a:cubicBezTo>
                <a:lnTo>
                  <a:pt x="4534270" y="0"/>
                </a:lnTo>
                <a:lnTo>
                  <a:pt x="4835774" y="0"/>
                </a:lnTo>
                <a:cubicBezTo>
                  <a:pt x="4959442" y="0"/>
                  <a:pt x="5087099" y="0"/>
                  <a:pt x="5218874" y="0"/>
                </a:cubicBezTo>
                <a:lnTo>
                  <a:pt x="7054222" y="0"/>
                </a:lnTo>
                <a:lnTo>
                  <a:pt x="9405586" y="4132263"/>
                </a:lnTo>
                <a:lnTo>
                  <a:pt x="4578832" y="4132263"/>
                </a:lnTo>
                <a:lnTo>
                  <a:pt x="4531544" y="4214374"/>
                </a:lnTo>
                <a:cubicBezTo>
                  <a:pt x="4369742" y="4495332"/>
                  <a:pt x="4191201" y="4805354"/>
                  <a:pt x="3994190" y="5147448"/>
                </a:cubicBezTo>
                <a:cubicBezTo>
                  <a:pt x="3604519" y="5813425"/>
                  <a:pt x="2630337" y="5813425"/>
                  <a:pt x="2240665" y="5147448"/>
                </a:cubicBezTo>
                <a:cubicBezTo>
                  <a:pt x="2240665" y="5147448"/>
                  <a:pt x="2240665" y="5147448"/>
                  <a:pt x="139218" y="1498448"/>
                </a:cubicBezTo>
                <a:cubicBezTo>
                  <a:pt x="-250454" y="832471"/>
                  <a:pt x="222719" y="0"/>
                  <a:pt x="1002064" y="0"/>
                </a:cubicBezTo>
                <a:close/>
              </a:path>
            </a:pathLst>
          </a:custGeom>
        </p:spPr>
        <p:txBody>
          <a:bodyPr wrap="square">
            <a:noAutofit/>
          </a:bodyPr>
          <a:lstStyle/>
          <a:p>
            <a:endParaRPr lang="en-US"/>
          </a:p>
        </p:txBody>
      </p:sp>
    </p:spTree>
    <p:extLst>
      <p:ext uri="{BB962C8B-B14F-4D97-AF65-F5344CB8AC3E}">
        <p14:creationId xmlns:p14="http://schemas.microsoft.com/office/powerpoint/2010/main" val="8282774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AF103-66F2-4638-8E70-92BDED3711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8DB8B5-7670-48A2-B2F6-3DF93F95F5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259C4E-4175-4D96-9451-B668A1D992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4D28A85-EE6E-4305-9D8C-2F0A71BB114D}"/>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6" name="Footer Placeholder 5">
            <a:extLst>
              <a:ext uri="{FF2B5EF4-FFF2-40B4-BE49-F238E27FC236}">
                <a16:creationId xmlns:a16="http://schemas.microsoft.com/office/drawing/2014/main" id="{93E09EAC-0145-474E-840F-8DA387C5E3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0C8B23-CBF7-4E48-8CC1-8535D7D15EEA}"/>
              </a:ext>
            </a:extLst>
          </p:cNvPr>
          <p:cNvSpPr>
            <a:spLocks noGrp="1"/>
          </p:cNvSpPr>
          <p:nvPr>
            <p:ph type="sldNum" sz="quarter" idx="12"/>
          </p:nvPr>
        </p:nvSpPr>
        <p:spPr/>
        <p:txBody>
          <a:bodyPr/>
          <a:lstStyle/>
          <a:p>
            <a:fld id="{0A0C873C-4420-4A57-B42C-A5D53864B5EA}" type="slidenum">
              <a:rPr lang="en-US" smtClean="0"/>
              <a:t>‹N°›</a:t>
            </a:fld>
            <a:endParaRPr lang="en-US"/>
          </a:p>
        </p:txBody>
      </p:sp>
    </p:spTree>
    <p:extLst>
      <p:ext uri="{BB962C8B-B14F-4D97-AF65-F5344CB8AC3E}">
        <p14:creationId xmlns:p14="http://schemas.microsoft.com/office/powerpoint/2010/main" val="19713568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265C4-8163-4ABA-A4BE-5238B691EF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D9C6A58-D185-4CFB-BAA3-8E20E69924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1928696-6D35-48A9-BCA6-40C3B2F44C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8BF9BFF-53C8-417C-A961-B729A2E90FDC}"/>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6" name="Footer Placeholder 5">
            <a:extLst>
              <a:ext uri="{FF2B5EF4-FFF2-40B4-BE49-F238E27FC236}">
                <a16:creationId xmlns:a16="http://schemas.microsoft.com/office/drawing/2014/main" id="{81C95FFC-9DC3-4867-B8DE-5D9B3B8D17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475ACA-713C-4EA1-85C8-B9D0170D0A0B}"/>
              </a:ext>
            </a:extLst>
          </p:cNvPr>
          <p:cNvSpPr>
            <a:spLocks noGrp="1"/>
          </p:cNvSpPr>
          <p:nvPr>
            <p:ph type="sldNum" sz="quarter" idx="12"/>
          </p:nvPr>
        </p:nvSpPr>
        <p:spPr/>
        <p:txBody>
          <a:bodyPr/>
          <a:lstStyle/>
          <a:p>
            <a:fld id="{0A0C873C-4420-4A57-B42C-A5D53864B5EA}" type="slidenum">
              <a:rPr lang="en-US" smtClean="0"/>
              <a:t>‹N°›</a:t>
            </a:fld>
            <a:endParaRPr lang="en-US"/>
          </a:p>
        </p:txBody>
      </p:sp>
    </p:spTree>
    <p:extLst>
      <p:ext uri="{BB962C8B-B14F-4D97-AF65-F5344CB8AC3E}">
        <p14:creationId xmlns:p14="http://schemas.microsoft.com/office/powerpoint/2010/main" val="42718014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10D03-9F98-4DA8-AFEB-976C660F5EF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B4529D-2DA3-4193-90F0-D8C682DB38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61D951-3D98-4BE1-A08D-D64B38DB3BF8}"/>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5" name="Footer Placeholder 4">
            <a:extLst>
              <a:ext uri="{FF2B5EF4-FFF2-40B4-BE49-F238E27FC236}">
                <a16:creationId xmlns:a16="http://schemas.microsoft.com/office/drawing/2014/main" id="{EB617AD4-6EFF-4507-8FBF-EBF4DA1B7E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7DB0F1-A65E-4C5B-A9E5-58F062F28520}"/>
              </a:ext>
            </a:extLst>
          </p:cNvPr>
          <p:cNvSpPr>
            <a:spLocks noGrp="1"/>
          </p:cNvSpPr>
          <p:nvPr>
            <p:ph type="sldNum" sz="quarter" idx="12"/>
          </p:nvPr>
        </p:nvSpPr>
        <p:spPr/>
        <p:txBody>
          <a:bodyPr/>
          <a:lstStyle/>
          <a:p>
            <a:fld id="{0A0C873C-4420-4A57-B42C-A5D53864B5EA}" type="slidenum">
              <a:rPr lang="en-US" smtClean="0"/>
              <a:t>‹N°›</a:t>
            </a:fld>
            <a:endParaRPr lang="en-US"/>
          </a:p>
        </p:txBody>
      </p:sp>
    </p:spTree>
    <p:extLst>
      <p:ext uri="{BB962C8B-B14F-4D97-AF65-F5344CB8AC3E}">
        <p14:creationId xmlns:p14="http://schemas.microsoft.com/office/powerpoint/2010/main" val="15168403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145FEB-CD2B-4481-BA68-7BB769199D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DB0D28-DDB9-478F-BC95-B77C4B8BA24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A37C46-DD86-4209-B216-DB80EA8CDB07}"/>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5" name="Footer Placeholder 4">
            <a:extLst>
              <a:ext uri="{FF2B5EF4-FFF2-40B4-BE49-F238E27FC236}">
                <a16:creationId xmlns:a16="http://schemas.microsoft.com/office/drawing/2014/main" id="{F19D2D77-C559-42B7-AB38-980C2F304B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2AEE4C-8B95-434F-9F76-477292934D43}"/>
              </a:ext>
            </a:extLst>
          </p:cNvPr>
          <p:cNvSpPr>
            <a:spLocks noGrp="1"/>
          </p:cNvSpPr>
          <p:nvPr>
            <p:ph type="sldNum" sz="quarter" idx="12"/>
          </p:nvPr>
        </p:nvSpPr>
        <p:spPr/>
        <p:txBody>
          <a:bodyPr/>
          <a:lstStyle/>
          <a:p>
            <a:fld id="{0A0C873C-4420-4A57-B42C-A5D53864B5EA}" type="slidenum">
              <a:rPr lang="en-US" smtClean="0"/>
              <a:t>‹N°›</a:t>
            </a:fld>
            <a:endParaRPr lang="en-US"/>
          </a:p>
        </p:txBody>
      </p:sp>
    </p:spTree>
    <p:extLst>
      <p:ext uri="{BB962C8B-B14F-4D97-AF65-F5344CB8AC3E}">
        <p14:creationId xmlns:p14="http://schemas.microsoft.com/office/powerpoint/2010/main" val="1884840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A68E6-255A-404E-B4D6-0FBA06F65E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AB05B67-FC53-47D5-A0B8-500A4A62E7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BB8FEDD-4F08-4700-A4B0-3811C19F8D99}"/>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5" name="Footer Placeholder 4">
            <a:extLst>
              <a:ext uri="{FF2B5EF4-FFF2-40B4-BE49-F238E27FC236}">
                <a16:creationId xmlns:a16="http://schemas.microsoft.com/office/drawing/2014/main" id="{F2B1B36A-53AB-4CB7-87ED-E33F7180D1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A09BD6-4D2B-45DE-8EC3-C93E15205A4C}"/>
              </a:ext>
            </a:extLst>
          </p:cNvPr>
          <p:cNvSpPr>
            <a:spLocks noGrp="1"/>
          </p:cNvSpPr>
          <p:nvPr>
            <p:ph type="sldNum" sz="quarter" idx="12"/>
          </p:nvPr>
        </p:nvSpPr>
        <p:spPr/>
        <p:txBody>
          <a:bodyPr/>
          <a:lstStyle/>
          <a:p>
            <a:fld id="{0A0C873C-4420-4A57-B42C-A5D53864B5EA}" type="slidenum">
              <a:rPr lang="en-US" smtClean="0"/>
              <a:t>‹N°›</a:t>
            </a:fld>
            <a:endParaRPr lang="en-US"/>
          </a:p>
        </p:txBody>
      </p:sp>
    </p:spTree>
    <p:extLst>
      <p:ext uri="{BB962C8B-B14F-4D97-AF65-F5344CB8AC3E}">
        <p14:creationId xmlns:p14="http://schemas.microsoft.com/office/powerpoint/2010/main" val="3821842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62040-9D2F-44AC-8200-7E1CF809BB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9A1193-A59C-40CC-9D42-462E2141744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C455F0F-9EF3-46AE-8B8E-96AF2691298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621210-4FCB-44EE-92E8-5B1A097A5A3F}"/>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6" name="Footer Placeholder 5">
            <a:extLst>
              <a:ext uri="{FF2B5EF4-FFF2-40B4-BE49-F238E27FC236}">
                <a16:creationId xmlns:a16="http://schemas.microsoft.com/office/drawing/2014/main" id="{0675BCA6-5C59-4659-BB0E-0CB08A5F70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D6071E-2E53-4E92-AF34-C4DD44A02F99}"/>
              </a:ext>
            </a:extLst>
          </p:cNvPr>
          <p:cNvSpPr>
            <a:spLocks noGrp="1"/>
          </p:cNvSpPr>
          <p:nvPr>
            <p:ph type="sldNum" sz="quarter" idx="12"/>
          </p:nvPr>
        </p:nvSpPr>
        <p:spPr/>
        <p:txBody>
          <a:bodyPr/>
          <a:lstStyle/>
          <a:p>
            <a:fld id="{0A0C873C-4420-4A57-B42C-A5D53864B5EA}" type="slidenum">
              <a:rPr lang="en-US" smtClean="0"/>
              <a:t>‹N°›</a:t>
            </a:fld>
            <a:endParaRPr lang="en-US"/>
          </a:p>
        </p:txBody>
      </p:sp>
    </p:spTree>
    <p:extLst>
      <p:ext uri="{BB962C8B-B14F-4D97-AF65-F5344CB8AC3E}">
        <p14:creationId xmlns:p14="http://schemas.microsoft.com/office/powerpoint/2010/main" val="16443805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D4268-DFDE-474A-B4F9-288AE722732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C13E8C3-93E3-4A4F-AE37-2B9AEB5613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455CD34-5907-4B4C-A4A3-050A5AD7FCD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06B0FA-DB1D-460B-8CAF-2203F34D21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283E4B5-A0C1-4544-B502-1FCC67C0EBE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D70CD7-8858-40B8-A94C-7C991FB8E29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8" name="Footer Placeholder 7">
            <a:extLst>
              <a:ext uri="{FF2B5EF4-FFF2-40B4-BE49-F238E27FC236}">
                <a16:creationId xmlns:a16="http://schemas.microsoft.com/office/drawing/2014/main" id="{D7288C5D-ADF3-4F65-B710-F621E45731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ED0126-DF14-4E39-8607-3EF73DB1D575}"/>
              </a:ext>
            </a:extLst>
          </p:cNvPr>
          <p:cNvSpPr>
            <a:spLocks noGrp="1"/>
          </p:cNvSpPr>
          <p:nvPr>
            <p:ph type="sldNum" sz="quarter" idx="12"/>
          </p:nvPr>
        </p:nvSpPr>
        <p:spPr/>
        <p:txBody>
          <a:bodyPr/>
          <a:lstStyle/>
          <a:p>
            <a:fld id="{0A0C873C-4420-4A57-B42C-A5D53864B5EA}" type="slidenum">
              <a:rPr lang="en-US" smtClean="0"/>
              <a:t>‹N°›</a:t>
            </a:fld>
            <a:endParaRPr lang="en-US"/>
          </a:p>
        </p:txBody>
      </p:sp>
    </p:spTree>
    <p:extLst>
      <p:ext uri="{BB962C8B-B14F-4D97-AF65-F5344CB8AC3E}">
        <p14:creationId xmlns:p14="http://schemas.microsoft.com/office/powerpoint/2010/main" val="3087579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41660-D177-4CF4-AC87-31060EB4D39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AA629B3-F33F-43E5-B81C-73061211195D}"/>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4" name="Footer Placeholder 3">
            <a:extLst>
              <a:ext uri="{FF2B5EF4-FFF2-40B4-BE49-F238E27FC236}">
                <a16:creationId xmlns:a16="http://schemas.microsoft.com/office/drawing/2014/main" id="{2AF0E448-B73E-4CCC-BB90-7257BA913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ED09B4-B335-4958-B74F-CF54783D29DA}"/>
              </a:ext>
            </a:extLst>
          </p:cNvPr>
          <p:cNvSpPr>
            <a:spLocks noGrp="1"/>
          </p:cNvSpPr>
          <p:nvPr>
            <p:ph type="sldNum" sz="quarter" idx="12"/>
          </p:nvPr>
        </p:nvSpPr>
        <p:spPr/>
        <p:txBody>
          <a:bodyPr/>
          <a:lstStyle/>
          <a:p>
            <a:fld id="{0A0C873C-4420-4A57-B42C-A5D53864B5EA}" type="slidenum">
              <a:rPr lang="en-US" smtClean="0"/>
              <a:t>‹N°›</a:t>
            </a:fld>
            <a:endParaRPr lang="en-US"/>
          </a:p>
        </p:txBody>
      </p:sp>
    </p:spTree>
    <p:extLst>
      <p:ext uri="{BB962C8B-B14F-4D97-AF65-F5344CB8AC3E}">
        <p14:creationId xmlns:p14="http://schemas.microsoft.com/office/powerpoint/2010/main" val="2997207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6" name="Picture Placeholder 5">
            <a:extLst>
              <a:ext uri="{FF2B5EF4-FFF2-40B4-BE49-F238E27FC236}">
                <a16:creationId xmlns:a16="http://schemas.microsoft.com/office/drawing/2014/main" id="{E2D9CFBA-48DE-46E5-9895-1E4291D1F7AF}"/>
              </a:ext>
            </a:extLst>
          </p:cNvPr>
          <p:cNvSpPr>
            <a:spLocks noGrp="1"/>
          </p:cNvSpPr>
          <p:nvPr>
            <p:ph type="pic" sz="quarter" idx="13"/>
          </p:nvPr>
        </p:nvSpPr>
        <p:spPr>
          <a:xfrm>
            <a:off x="601663" y="890588"/>
            <a:ext cx="6400800" cy="5124450"/>
          </a:xfrm>
        </p:spPr>
        <p:txBody>
          <a:bodyPr/>
          <a:lstStyle/>
          <a:p>
            <a:endParaRPr lang="en-US"/>
          </a:p>
        </p:txBody>
      </p:sp>
    </p:spTree>
    <p:extLst>
      <p:ext uri="{BB962C8B-B14F-4D97-AF65-F5344CB8AC3E}">
        <p14:creationId xmlns:p14="http://schemas.microsoft.com/office/powerpoint/2010/main" val="154667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10" name="Freeform: Shape 9">
            <a:extLst>
              <a:ext uri="{FF2B5EF4-FFF2-40B4-BE49-F238E27FC236}">
                <a16:creationId xmlns:a16="http://schemas.microsoft.com/office/drawing/2014/main" id="{05513B47-7DF9-42B9-97BA-CB676B4BCE88}"/>
              </a:ext>
            </a:extLst>
          </p:cNvPr>
          <p:cNvSpPr>
            <a:spLocks noGrp="1"/>
          </p:cNvSpPr>
          <p:nvPr>
            <p:ph type="pic" sz="quarter" idx="13"/>
          </p:nvPr>
        </p:nvSpPr>
        <p:spPr>
          <a:xfrm>
            <a:off x="-326571" y="-1767776"/>
            <a:ext cx="14625349" cy="9480952"/>
          </a:xfrm>
          <a:custGeom>
            <a:avLst/>
            <a:gdLst>
              <a:gd name="connsiteX0" fmla="*/ 898072 w 14625349"/>
              <a:gd name="connsiteY0" fmla="*/ 0 h 9480952"/>
              <a:gd name="connsiteX1" fmla="*/ 14625349 w 14625349"/>
              <a:gd name="connsiteY1" fmla="*/ 7925447 h 9480952"/>
              <a:gd name="connsiteX2" fmla="*/ 13727277 w 14625349"/>
              <a:gd name="connsiteY2" fmla="*/ 9480952 h 9480952"/>
              <a:gd name="connsiteX3" fmla="*/ 0 w 14625349"/>
              <a:gd name="connsiteY3" fmla="*/ 1555505 h 9480952"/>
            </a:gdLst>
            <a:ahLst/>
            <a:cxnLst>
              <a:cxn ang="0">
                <a:pos x="connsiteX0" y="connsiteY0"/>
              </a:cxn>
              <a:cxn ang="0">
                <a:pos x="connsiteX1" y="connsiteY1"/>
              </a:cxn>
              <a:cxn ang="0">
                <a:pos x="connsiteX2" y="connsiteY2"/>
              </a:cxn>
              <a:cxn ang="0">
                <a:pos x="connsiteX3" y="connsiteY3"/>
              </a:cxn>
            </a:cxnLst>
            <a:rect l="l" t="t" r="r" b="b"/>
            <a:pathLst>
              <a:path w="14625349" h="9480952">
                <a:moveTo>
                  <a:pt x="898072" y="0"/>
                </a:moveTo>
                <a:lnTo>
                  <a:pt x="14625349" y="7925447"/>
                </a:lnTo>
                <a:lnTo>
                  <a:pt x="13727277" y="9480952"/>
                </a:lnTo>
                <a:lnTo>
                  <a:pt x="0" y="1555505"/>
                </a:lnTo>
                <a:close/>
              </a:path>
            </a:pathLst>
          </a:custGeom>
        </p:spPr>
        <p:txBody>
          <a:bodyPr wrap="square">
            <a:noAutofit/>
          </a:bodyPr>
          <a:lstStyle/>
          <a:p>
            <a:endParaRPr lang="en-US"/>
          </a:p>
        </p:txBody>
      </p:sp>
      <p:sp>
        <p:nvSpPr>
          <p:cNvPr id="13" name="Freeform: Shape 12">
            <a:extLst>
              <a:ext uri="{FF2B5EF4-FFF2-40B4-BE49-F238E27FC236}">
                <a16:creationId xmlns:a16="http://schemas.microsoft.com/office/drawing/2014/main" id="{B3606857-BA2C-48AF-A07A-810115B906FC}"/>
              </a:ext>
            </a:extLst>
          </p:cNvPr>
          <p:cNvSpPr>
            <a:spLocks noGrp="1"/>
          </p:cNvSpPr>
          <p:nvPr>
            <p:ph type="pic" sz="quarter" idx="14"/>
          </p:nvPr>
        </p:nvSpPr>
        <p:spPr>
          <a:xfrm>
            <a:off x="-1194903" y="-298205"/>
            <a:ext cx="14625349" cy="9480952"/>
          </a:xfrm>
          <a:custGeom>
            <a:avLst/>
            <a:gdLst>
              <a:gd name="connsiteX0" fmla="*/ 898072 w 14625349"/>
              <a:gd name="connsiteY0" fmla="*/ 0 h 9480952"/>
              <a:gd name="connsiteX1" fmla="*/ 14625349 w 14625349"/>
              <a:gd name="connsiteY1" fmla="*/ 7925447 h 9480952"/>
              <a:gd name="connsiteX2" fmla="*/ 13727277 w 14625349"/>
              <a:gd name="connsiteY2" fmla="*/ 9480952 h 9480952"/>
              <a:gd name="connsiteX3" fmla="*/ 0 w 14625349"/>
              <a:gd name="connsiteY3" fmla="*/ 1555505 h 9480952"/>
            </a:gdLst>
            <a:ahLst/>
            <a:cxnLst>
              <a:cxn ang="0">
                <a:pos x="connsiteX0" y="connsiteY0"/>
              </a:cxn>
              <a:cxn ang="0">
                <a:pos x="connsiteX1" y="connsiteY1"/>
              </a:cxn>
              <a:cxn ang="0">
                <a:pos x="connsiteX2" y="connsiteY2"/>
              </a:cxn>
              <a:cxn ang="0">
                <a:pos x="connsiteX3" y="connsiteY3"/>
              </a:cxn>
            </a:cxnLst>
            <a:rect l="l" t="t" r="r" b="b"/>
            <a:pathLst>
              <a:path w="14625349" h="9480952">
                <a:moveTo>
                  <a:pt x="898072" y="0"/>
                </a:moveTo>
                <a:lnTo>
                  <a:pt x="14625349" y="7925447"/>
                </a:lnTo>
                <a:lnTo>
                  <a:pt x="13727277" y="9480952"/>
                </a:lnTo>
                <a:lnTo>
                  <a:pt x="0" y="1555505"/>
                </a:lnTo>
                <a:close/>
              </a:path>
            </a:pathLst>
          </a:custGeom>
        </p:spPr>
        <p:txBody>
          <a:bodyPr wrap="square">
            <a:noAutofit/>
          </a:bodyPr>
          <a:lstStyle/>
          <a:p>
            <a:endParaRPr lang="en-US"/>
          </a:p>
        </p:txBody>
      </p:sp>
      <p:sp>
        <p:nvSpPr>
          <p:cNvPr id="16" name="Picture Placeholder 15">
            <a:extLst>
              <a:ext uri="{FF2B5EF4-FFF2-40B4-BE49-F238E27FC236}">
                <a16:creationId xmlns:a16="http://schemas.microsoft.com/office/drawing/2014/main" id="{C130F6B0-6E3C-41FB-AB77-D308841752BB}"/>
              </a:ext>
            </a:extLst>
          </p:cNvPr>
          <p:cNvSpPr>
            <a:spLocks noGrp="1"/>
          </p:cNvSpPr>
          <p:nvPr>
            <p:ph type="pic" sz="quarter" idx="15"/>
          </p:nvPr>
        </p:nvSpPr>
        <p:spPr>
          <a:xfrm>
            <a:off x="838200" y="5453063"/>
            <a:ext cx="925513" cy="555625"/>
          </a:xfrm>
        </p:spPr>
        <p:txBody>
          <a:bodyPr/>
          <a:lstStyle/>
          <a:p>
            <a:endParaRPr lang="en-US"/>
          </a:p>
        </p:txBody>
      </p:sp>
    </p:spTree>
    <p:extLst>
      <p:ext uri="{BB962C8B-B14F-4D97-AF65-F5344CB8AC3E}">
        <p14:creationId xmlns:p14="http://schemas.microsoft.com/office/powerpoint/2010/main" val="1174516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5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2581CD-4CC7-4511-8C10-4ED94F96C4C5}"/>
              </a:ext>
            </a:extLst>
          </p:cNvPr>
          <p:cNvSpPr>
            <a:spLocks noGrp="1"/>
          </p:cNvSpPr>
          <p:nvPr>
            <p:ph type="dt" sz="half" idx="10"/>
          </p:nvPr>
        </p:nvSpPr>
        <p:spPr/>
        <p:txBody>
          <a:bodyPr/>
          <a:lstStyle/>
          <a:p>
            <a:fld id="{5954CD30-4CEC-4BF9-AFD5-6940EA4D0410}" type="datetimeFigureOut">
              <a:rPr lang="en-US" smtClean="0"/>
              <a:t>7/17/2020</a:t>
            </a:fld>
            <a:endParaRPr lang="en-US"/>
          </a:p>
        </p:txBody>
      </p:sp>
      <p:sp>
        <p:nvSpPr>
          <p:cNvPr id="3" name="Footer Placeholder 2">
            <a:extLst>
              <a:ext uri="{FF2B5EF4-FFF2-40B4-BE49-F238E27FC236}">
                <a16:creationId xmlns:a16="http://schemas.microsoft.com/office/drawing/2014/main" id="{A4064828-85CC-42F6-AC5D-8D032E88BE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51E507-8714-44F6-9B8C-905D76E263AE}"/>
              </a:ext>
            </a:extLst>
          </p:cNvPr>
          <p:cNvSpPr>
            <a:spLocks noGrp="1"/>
          </p:cNvSpPr>
          <p:nvPr>
            <p:ph type="sldNum" sz="quarter" idx="12"/>
          </p:nvPr>
        </p:nvSpPr>
        <p:spPr/>
        <p:txBody>
          <a:bodyPr/>
          <a:lstStyle/>
          <a:p>
            <a:fld id="{0A0C873C-4420-4A57-B42C-A5D53864B5EA}" type="slidenum">
              <a:rPr lang="en-US" smtClean="0"/>
              <a:t>‹N°›</a:t>
            </a:fld>
            <a:endParaRPr lang="en-US"/>
          </a:p>
        </p:txBody>
      </p:sp>
      <p:sp>
        <p:nvSpPr>
          <p:cNvPr id="5" name="Picture Placeholder 2">
            <a:extLst>
              <a:ext uri="{FF2B5EF4-FFF2-40B4-BE49-F238E27FC236}">
                <a16:creationId xmlns:a16="http://schemas.microsoft.com/office/drawing/2014/main" id="{D8E00AD5-8ECE-4F53-9343-4AC07AF45E27}"/>
              </a:ext>
            </a:extLst>
          </p:cNvPr>
          <p:cNvSpPr>
            <a:spLocks noGrp="1"/>
          </p:cNvSpPr>
          <p:nvPr>
            <p:ph type="pic" sz="quarter" idx="13"/>
          </p:nvPr>
        </p:nvSpPr>
        <p:spPr>
          <a:xfrm>
            <a:off x="2" y="1725083"/>
            <a:ext cx="12191998" cy="2477948"/>
          </a:xfrm>
        </p:spPr>
      </p:sp>
    </p:spTree>
    <p:extLst>
      <p:ext uri="{BB962C8B-B14F-4D97-AF65-F5344CB8AC3E}">
        <p14:creationId xmlns:p14="http://schemas.microsoft.com/office/powerpoint/2010/main" val="3832092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1CFB9D-9CCA-4F37-85E8-1B8F6F0916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FC6AC9-3B32-4365-BBEB-46BC1649F1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A4BC3C-147C-4FC6-A9E3-899C45C6D57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54CD30-4CEC-4BF9-AFD5-6940EA4D0410}" type="datetimeFigureOut">
              <a:rPr lang="en-US" smtClean="0"/>
              <a:t>7/17/2020</a:t>
            </a:fld>
            <a:endParaRPr lang="en-US"/>
          </a:p>
        </p:txBody>
      </p:sp>
      <p:sp>
        <p:nvSpPr>
          <p:cNvPr id="5" name="Footer Placeholder 4">
            <a:extLst>
              <a:ext uri="{FF2B5EF4-FFF2-40B4-BE49-F238E27FC236}">
                <a16:creationId xmlns:a16="http://schemas.microsoft.com/office/drawing/2014/main" id="{700862B7-04DC-4780-AB3E-0DBA2EC272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2AC5468-8131-498D-8295-648D452D61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0C873C-4420-4A57-B42C-A5D53864B5EA}" type="slidenum">
              <a:rPr lang="en-US" smtClean="0"/>
              <a:t>‹N°›</a:t>
            </a:fld>
            <a:endParaRPr lang="en-US"/>
          </a:p>
        </p:txBody>
      </p:sp>
    </p:spTree>
    <p:extLst>
      <p:ext uri="{BB962C8B-B14F-4D97-AF65-F5344CB8AC3E}">
        <p14:creationId xmlns:p14="http://schemas.microsoft.com/office/powerpoint/2010/main" val="30301494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77" r:id="rId8"/>
    <p:sldLayoutId id="2147483674" r:id="rId9"/>
    <p:sldLayoutId id="2147483673" r:id="rId10"/>
    <p:sldLayoutId id="2147483672" r:id="rId11"/>
    <p:sldLayoutId id="2147483671" r:id="rId12"/>
    <p:sldLayoutId id="2147483670" r:id="rId13"/>
    <p:sldLayoutId id="2147483669" r:id="rId14"/>
    <p:sldLayoutId id="2147483676" r:id="rId15"/>
    <p:sldLayoutId id="2147483667" r:id="rId16"/>
    <p:sldLayoutId id="2147483666" r:id="rId17"/>
    <p:sldLayoutId id="2147483662" r:id="rId18"/>
    <p:sldLayoutId id="2147483675" r:id="rId19"/>
    <p:sldLayoutId id="2147483665" r:id="rId20"/>
    <p:sldLayoutId id="2147483668" r:id="rId21"/>
    <p:sldLayoutId id="2147483663" r:id="rId22"/>
    <p:sldLayoutId id="2147483664" r:id="rId23"/>
    <p:sldLayoutId id="2147483660" r:id="rId24"/>
    <p:sldLayoutId id="2147483661" r:id="rId25"/>
    <p:sldLayoutId id="2147483656" r:id="rId26"/>
    <p:sldLayoutId id="2147483657" r:id="rId27"/>
    <p:sldLayoutId id="2147483658" r:id="rId28"/>
    <p:sldLayoutId id="2147483659" r:id="rId2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5.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6E24A8A8-D6EE-49F8-973D-3264AC5DA3BB}"/>
              </a:ext>
            </a:extLst>
          </p:cNvPr>
          <p:cNvSpPr>
            <a:spLocks/>
          </p:cNvSpPr>
          <p:nvPr/>
        </p:nvSpPr>
        <p:spPr bwMode="auto">
          <a:xfrm rot="10800000">
            <a:off x="840847" y="349876"/>
            <a:ext cx="11375216" cy="6234447"/>
          </a:xfrm>
          <a:custGeom>
            <a:avLst/>
            <a:gdLst>
              <a:gd name="connsiteX0" fmla="*/ 10268529 w 11375216"/>
              <a:gd name="connsiteY0" fmla="*/ 6234447 h 6234447"/>
              <a:gd name="connsiteX1" fmla="*/ 8303825 w 11375216"/>
              <a:gd name="connsiteY1" fmla="*/ 6234447 h 6234447"/>
              <a:gd name="connsiteX2" fmla="*/ 8091055 w 11375216"/>
              <a:gd name="connsiteY2" fmla="*/ 6234447 h 6234447"/>
              <a:gd name="connsiteX3" fmla="*/ 8047862 w 11375216"/>
              <a:gd name="connsiteY3" fmla="*/ 6234447 h 6234447"/>
              <a:gd name="connsiteX4" fmla="*/ 5611453 w 11375216"/>
              <a:gd name="connsiteY4" fmla="*/ 6234447 h 6234447"/>
              <a:gd name="connsiteX5" fmla="*/ 0 w 11375216"/>
              <a:gd name="connsiteY5" fmla="*/ 6234447 h 6234447"/>
              <a:gd name="connsiteX6" fmla="*/ 0 w 11375216"/>
              <a:gd name="connsiteY6" fmla="*/ 1662447 h 6234447"/>
              <a:gd name="connsiteX7" fmla="*/ 6323973 w 11375216"/>
              <a:gd name="connsiteY7" fmla="*/ 1662447 h 6234447"/>
              <a:gd name="connsiteX8" fmla="*/ 6370546 w 11375216"/>
              <a:gd name="connsiteY8" fmla="*/ 1581603 h 6234447"/>
              <a:gd name="connsiteX9" fmla="*/ 6964004 w 11375216"/>
              <a:gd name="connsiteY9" fmla="*/ 551451 h 6234447"/>
              <a:gd name="connsiteX10" fmla="*/ 8900609 w 11375216"/>
              <a:gd name="connsiteY10" fmla="*/ 551451 h 6234447"/>
              <a:gd name="connsiteX11" fmla="*/ 11221462 w 11375216"/>
              <a:gd name="connsiteY11" fmla="*/ 4580097 h 6234447"/>
              <a:gd name="connsiteX12" fmla="*/ 10268529 w 11375216"/>
              <a:gd name="connsiteY12" fmla="*/ 6234447 h 623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75216" h="6234447">
                <a:moveTo>
                  <a:pt x="10268529" y="6234447"/>
                </a:moveTo>
                <a:cubicBezTo>
                  <a:pt x="10268529" y="6234447"/>
                  <a:pt x="10268529" y="6234447"/>
                  <a:pt x="8303825" y="6234447"/>
                </a:cubicBezTo>
                <a:lnTo>
                  <a:pt x="8091055" y="6234447"/>
                </a:lnTo>
                <a:lnTo>
                  <a:pt x="8047862" y="6234447"/>
                </a:lnTo>
                <a:cubicBezTo>
                  <a:pt x="7426075" y="6234447"/>
                  <a:pt x="6630189" y="6234447"/>
                  <a:pt x="5611453" y="6234447"/>
                </a:cubicBezTo>
                <a:lnTo>
                  <a:pt x="0" y="6234447"/>
                </a:lnTo>
                <a:lnTo>
                  <a:pt x="0" y="1662447"/>
                </a:lnTo>
                <a:lnTo>
                  <a:pt x="6323973" y="1662447"/>
                </a:lnTo>
                <a:lnTo>
                  <a:pt x="6370546" y="1581603"/>
                </a:lnTo>
                <a:cubicBezTo>
                  <a:pt x="6549242" y="1271414"/>
                  <a:pt x="6746424" y="929136"/>
                  <a:pt x="6964004" y="551451"/>
                </a:cubicBezTo>
                <a:cubicBezTo>
                  <a:pt x="7394361" y="-183816"/>
                  <a:pt x="8470252" y="-183816"/>
                  <a:pt x="8900609" y="551451"/>
                </a:cubicBezTo>
                <a:cubicBezTo>
                  <a:pt x="8900609" y="551451"/>
                  <a:pt x="8900609" y="551451"/>
                  <a:pt x="11221462" y="4580097"/>
                </a:cubicBezTo>
                <a:cubicBezTo>
                  <a:pt x="11651819" y="5315364"/>
                  <a:pt x="11129243" y="6234447"/>
                  <a:pt x="10268529" y="6234447"/>
                </a:cubicBezTo>
                <a:close/>
              </a:path>
            </a:pathLst>
          </a:custGeom>
          <a:gradFill>
            <a:gsLst>
              <a:gs pos="0">
                <a:srgbClr val="523089"/>
              </a:gs>
              <a:gs pos="100000">
                <a:srgbClr val="65ADA8"/>
              </a:gs>
            </a:gsLst>
            <a:lin ang="5400000" scaled="1"/>
          </a:gradFill>
          <a:ln>
            <a:noFill/>
          </a:ln>
        </p:spPr>
        <p:txBody>
          <a:bodyPr vert="horz" wrap="square" lIns="91440" tIns="45720" rIns="91440" bIns="45720" numCol="1" anchor="t" anchorCtr="0" compatLnSpc="1">
            <a:prstTxWarp prst="textNoShape">
              <a:avLst/>
            </a:prstTxWarp>
            <a:noAutofit/>
          </a:bodyPr>
          <a:lstStyle/>
          <a:p>
            <a:endParaRPr lang="en-US" dirty="0"/>
          </a:p>
        </p:txBody>
      </p:sp>
      <p:pic>
        <p:nvPicPr>
          <p:cNvPr id="5" name="Espace réservé pour une image  4" descr="Une image contenant intérieur, personne, assis, enfant&#10;&#10;Description générée automatiquement">
            <a:extLst>
              <a:ext uri="{FF2B5EF4-FFF2-40B4-BE49-F238E27FC236}">
                <a16:creationId xmlns:a16="http://schemas.microsoft.com/office/drawing/2014/main" id="{8A4D5DA9-BAFA-4E07-A0E5-EA3DD29359D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4975" b="4975"/>
          <a:stretch>
            <a:fillRect/>
          </a:stretch>
        </p:blipFill>
        <p:spPr/>
      </p:pic>
      <p:sp>
        <p:nvSpPr>
          <p:cNvPr id="51" name="TextBox 50">
            <a:extLst>
              <a:ext uri="{FF2B5EF4-FFF2-40B4-BE49-F238E27FC236}">
                <a16:creationId xmlns:a16="http://schemas.microsoft.com/office/drawing/2014/main" id="{85FFD7D3-BC63-4999-AA75-D3C31AA4AD35}"/>
              </a:ext>
            </a:extLst>
          </p:cNvPr>
          <p:cNvSpPr txBox="1"/>
          <p:nvPr/>
        </p:nvSpPr>
        <p:spPr>
          <a:xfrm>
            <a:off x="4799602" y="5074155"/>
            <a:ext cx="6691849" cy="830997"/>
          </a:xfrm>
          <a:prstGeom prst="rect">
            <a:avLst/>
          </a:prstGeom>
          <a:noFill/>
        </p:spPr>
        <p:txBody>
          <a:bodyPr wrap="square" rtlCol="0">
            <a:spAutoFit/>
          </a:bodyPr>
          <a:lstStyle/>
          <a:p>
            <a:pPr algn="r"/>
            <a:r>
              <a:rPr lang="en-US" sz="4800" dirty="0">
                <a:solidFill>
                  <a:srgbClr val="65ADA8"/>
                </a:solidFill>
                <a:latin typeface="Roboto Black" panose="02000000000000000000" pitchFamily="2" charset="0"/>
                <a:ea typeface="Roboto Black" panose="02000000000000000000" pitchFamily="2" charset="0"/>
              </a:rPr>
              <a:t>LEARN2DRAW</a:t>
            </a:r>
          </a:p>
        </p:txBody>
      </p:sp>
      <p:sp>
        <p:nvSpPr>
          <p:cNvPr id="6" name="TextBox 50">
            <a:extLst>
              <a:ext uri="{FF2B5EF4-FFF2-40B4-BE49-F238E27FC236}">
                <a16:creationId xmlns:a16="http://schemas.microsoft.com/office/drawing/2014/main" id="{9D6A65B0-199F-433C-B705-F62EC811B486}"/>
              </a:ext>
            </a:extLst>
          </p:cNvPr>
          <p:cNvSpPr txBox="1"/>
          <p:nvPr/>
        </p:nvSpPr>
        <p:spPr>
          <a:xfrm>
            <a:off x="7129019" y="5824131"/>
            <a:ext cx="3412068" cy="600164"/>
          </a:xfrm>
          <a:prstGeom prst="rect">
            <a:avLst/>
          </a:prstGeom>
          <a:noFill/>
        </p:spPr>
        <p:txBody>
          <a:bodyPr wrap="square" rtlCol="0">
            <a:spAutoFit/>
          </a:bodyPr>
          <a:lstStyle/>
          <a:p>
            <a:r>
              <a:rPr lang="en-US" sz="1100" dirty="0">
                <a:solidFill>
                  <a:schemeClr val="bg1">
                    <a:lumMod val="75000"/>
                  </a:schemeClr>
                </a:solidFill>
                <a:latin typeface="Roboto Black" panose="02000000000000000000" pitchFamily="2" charset="0"/>
                <a:ea typeface="Roboto Black" panose="02000000000000000000" pitchFamily="2" charset="0"/>
              </a:rPr>
              <a:t>SIMON Arnaud</a:t>
            </a:r>
          </a:p>
          <a:p>
            <a:r>
              <a:rPr lang="fr-FR" sz="1100" dirty="0">
                <a:solidFill>
                  <a:schemeClr val="bg1">
                    <a:lumMod val="75000"/>
                  </a:schemeClr>
                </a:solidFill>
                <a:latin typeface="Roboto Black" panose="02000000000000000000" pitchFamily="2" charset="0"/>
              </a:rPr>
              <a:t>NEZONDET-RENAUD Nathanaël</a:t>
            </a:r>
          </a:p>
          <a:p>
            <a:r>
              <a:rPr lang="en-US" sz="1100" dirty="0">
                <a:solidFill>
                  <a:schemeClr val="bg1">
                    <a:lumMod val="75000"/>
                  </a:schemeClr>
                </a:solidFill>
                <a:latin typeface="Roboto Black" panose="02000000000000000000" pitchFamily="2" charset="0"/>
                <a:ea typeface="Roboto Black" panose="02000000000000000000" pitchFamily="2" charset="0"/>
              </a:rPr>
              <a:t>ESSAMAMI Hamza</a:t>
            </a:r>
          </a:p>
        </p:txBody>
      </p:sp>
      <p:sp>
        <p:nvSpPr>
          <p:cNvPr id="7" name="TextBox 50">
            <a:extLst>
              <a:ext uri="{FF2B5EF4-FFF2-40B4-BE49-F238E27FC236}">
                <a16:creationId xmlns:a16="http://schemas.microsoft.com/office/drawing/2014/main" id="{E6B0334A-543D-4E1E-BA79-BF02E0ACB460}"/>
              </a:ext>
            </a:extLst>
          </p:cNvPr>
          <p:cNvSpPr txBox="1"/>
          <p:nvPr/>
        </p:nvSpPr>
        <p:spPr>
          <a:xfrm>
            <a:off x="9631199" y="538327"/>
            <a:ext cx="3861926" cy="523220"/>
          </a:xfrm>
          <a:prstGeom prst="rect">
            <a:avLst/>
          </a:prstGeom>
          <a:noFill/>
        </p:spPr>
        <p:txBody>
          <a:bodyPr wrap="square" rtlCol="0">
            <a:spAutoFit/>
          </a:bodyPr>
          <a:lstStyle/>
          <a:p>
            <a:r>
              <a:rPr lang="fr-FR" sz="2800" dirty="0">
                <a:solidFill>
                  <a:schemeClr val="bg1"/>
                </a:solidFill>
                <a:latin typeface="Roboto Black" panose="02000000000000000000" pitchFamily="2" charset="0"/>
                <a:ea typeface="Roboto Black" panose="02000000000000000000" pitchFamily="2" charset="0"/>
              </a:rPr>
              <a:t>Projet annuel</a:t>
            </a:r>
          </a:p>
        </p:txBody>
      </p:sp>
    </p:spTree>
    <p:extLst>
      <p:ext uri="{BB962C8B-B14F-4D97-AF65-F5344CB8AC3E}">
        <p14:creationId xmlns:p14="http://schemas.microsoft.com/office/powerpoint/2010/main" val="4175374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9">
            <a:extLst>
              <a:ext uri="{FF2B5EF4-FFF2-40B4-BE49-F238E27FC236}">
                <a16:creationId xmlns:a16="http://schemas.microsoft.com/office/drawing/2014/main" id="{A5FA136B-03F2-4E77-883F-A28A3DB115CC}"/>
              </a:ext>
            </a:extLst>
          </p:cNvPr>
          <p:cNvSpPr>
            <a:spLocks/>
          </p:cNvSpPr>
          <p:nvPr/>
        </p:nvSpPr>
        <p:spPr bwMode="auto">
          <a:xfrm rot="3600000">
            <a:off x="3796531" y="2364038"/>
            <a:ext cx="2045085" cy="1765049"/>
          </a:xfrm>
          <a:custGeom>
            <a:avLst/>
            <a:gdLst>
              <a:gd name="T0" fmla="*/ 179 w 484"/>
              <a:gd name="T1" fmla="*/ 48 h 419"/>
              <a:gd name="T2" fmla="*/ 28 w 484"/>
              <a:gd name="T3" fmla="*/ 311 h 419"/>
              <a:gd name="T4" fmla="*/ 91 w 484"/>
              <a:gd name="T5" fmla="*/ 419 h 419"/>
              <a:gd name="T6" fmla="*/ 394 w 484"/>
              <a:gd name="T7" fmla="*/ 419 h 419"/>
              <a:gd name="T8" fmla="*/ 456 w 484"/>
              <a:gd name="T9" fmla="*/ 311 h 419"/>
              <a:gd name="T10" fmla="*/ 305 w 484"/>
              <a:gd name="T11" fmla="*/ 48 h 419"/>
              <a:gd name="T12" fmla="*/ 179 w 484"/>
              <a:gd name="T13" fmla="*/ 48 h 419"/>
            </a:gdLst>
            <a:ahLst/>
            <a:cxnLst>
              <a:cxn ang="0">
                <a:pos x="T0" y="T1"/>
              </a:cxn>
              <a:cxn ang="0">
                <a:pos x="T2" y="T3"/>
              </a:cxn>
              <a:cxn ang="0">
                <a:pos x="T4" y="T5"/>
              </a:cxn>
              <a:cxn ang="0">
                <a:pos x="T6" y="T7"/>
              </a:cxn>
              <a:cxn ang="0">
                <a:pos x="T8" y="T9"/>
              </a:cxn>
              <a:cxn ang="0">
                <a:pos x="T10" y="T11"/>
              </a:cxn>
              <a:cxn ang="0">
                <a:pos x="T12" y="T13"/>
              </a:cxn>
            </a:cxnLst>
            <a:rect l="0" t="0" r="r" b="b"/>
            <a:pathLst>
              <a:path w="484" h="419">
                <a:moveTo>
                  <a:pt x="179" y="48"/>
                </a:moveTo>
                <a:cubicBezTo>
                  <a:pt x="28" y="311"/>
                  <a:pt x="28" y="311"/>
                  <a:pt x="28" y="311"/>
                </a:cubicBezTo>
                <a:cubicBezTo>
                  <a:pt x="0" y="359"/>
                  <a:pt x="35" y="419"/>
                  <a:pt x="91" y="419"/>
                </a:cubicBezTo>
                <a:cubicBezTo>
                  <a:pt x="394" y="419"/>
                  <a:pt x="394" y="419"/>
                  <a:pt x="394" y="419"/>
                </a:cubicBezTo>
                <a:cubicBezTo>
                  <a:pt x="450" y="419"/>
                  <a:pt x="484" y="359"/>
                  <a:pt x="456" y="311"/>
                </a:cubicBezTo>
                <a:cubicBezTo>
                  <a:pt x="305" y="48"/>
                  <a:pt x="305" y="48"/>
                  <a:pt x="305" y="48"/>
                </a:cubicBezTo>
                <a:cubicBezTo>
                  <a:pt x="277" y="0"/>
                  <a:pt x="207" y="0"/>
                  <a:pt x="179" y="48"/>
                </a:cubicBezTo>
                <a:close/>
              </a:path>
            </a:pathLst>
          </a:custGeom>
          <a:solidFill>
            <a:srgbClr val="554C9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9">
            <a:extLst>
              <a:ext uri="{FF2B5EF4-FFF2-40B4-BE49-F238E27FC236}">
                <a16:creationId xmlns:a16="http://schemas.microsoft.com/office/drawing/2014/main" id="{AD7F2C3D-08F1-4DC6-A4FF-6DEF98BCCA49}"/>
              </a:ext>
            </a:extLst>
          </p:cNvPr>
          <p:cNvSpPr>
            <a:spLocks/>
          </p:cNvSpPr>
          <p:nvPr/>
        </p:nvSpPr>
        <p:spPr bwMode="auto">
          <a:xfrm rot="3600000">
            <a:off x="6541803" y="2364038"/>
            <a:ext cx="2045085" cy="1765049"/>
          </a:xfrm>
          <a:custGeom>
            <a:avLst/>
            <a:gdLst>
              <a:gd name="T0" fmla="*/ 179 w 484"/>
              <a:gd name="T1" fmla="*/ 48 h 419"/>
              <a:gd name="T2" fmla="*/ 28 w 484"/>
              <a:gd name="T3" fmla="*/ 311 h 419"/>
              <a:gd name="T4" fmla="*/ 91 w 484"/>
              <a:gd name="T5" fmla="*/ 419 h 419"/>
              <a:gd name="T6" fmla="*/ 394 w 484"/>
              <a:gd name="T7" fmla="*/ 419 h 419"/>
              <a:gd name="T8" fmla="*/ 456 w 484"/>
              <a:gd name="T9" fmla="*/ 311 h 419"/>
              <a:gd name="T10" fmla="*/ 305 w 484"/>
              <a:gd name="T11" fmla="*/ 48 h 419"/>
              <a:gd name="T12" fmla="*/ 179 w 484"/>
              <a:gd name="T13" fmla="*/ 48 h 419"/>
            </a:gdLst>
            <a:ahLst/>
            <a:cxnLst>
              <a:cxn ang="0">
                <a:pos x="T0" y="T1"/>
              </a:cxn>
              <a:cxn ang="0">
                <a:pos x="T2" y="T3"/>
              </a:cxn>
              <a:cxn ang="0">
                <a:pos x="T4" y="T5"/>
              </a:cxn>
              <a:cxn ang="0">
                <a:pos x="T6" y="T7"/>
              </a:cxn>
              <a:cxn ang="0">
                <a:pos x="T8" y="T9"/>
              </a:cxn>
              <a:cxn ang="0">
                <a:pos x="T10" y="T11"/>
              </a:cxn>
              <a:cxn ang="0">
                <a:pos x="T12" y="T13"/>
              </a:cxn>
            </a:cxnLst>
            <a:rect l="0" t="0" r="r" b="b"/>
            <a:pathLst>
              <a:path w="484" h="419">
                <a:moveTo>
                  <a:pt x="179" y="48"/>
                </a:moveTo>
                <a:cubicBezTo>
                  <a:pt x="28" y="311"/>
                  <a:pt x="28" y="311"/>
                  <a:pt x="28" y="311"/>
                </a:cubicBezTo>
                <a:cubicBezTo>
                  <a:pt x="0" y="359"/>
                  <a:pt x="35" y="419"/>
                  <a:pt x="91" y="419"/>
                </a:cubicBezTo>
                <a:cubicBezTo>
                  <a:pt x="394" y="419"/>
                  <a:pt x="394" y="419"/>
                  <a:pt x="394" y="419"/>
                </a:cubicBezTo>
                <a:cubicBezTo>
                  <a:pt x="450" y="419"/>
                  <a:pt x="484" y="359"/>
                  <a:pt x="456" y="311"/>
                </a:cubicBezTo>
                <a:cubicBezTo>
                  <a:pt x="305" y="48"/>
                  <a:pt x="305" y="48"/>
                  <a:pt x="305" y="48"/>
                </a:cubicBezTo>
                <a:cubicBezTo>
                  <a:pt x="277" y="0"/>
                  <a:pt x="207" y="0"/>
                  <a:pt x="179" y="48"/>
                </a:cubicBezTo>
                <a:close/>
              </a:path>
            </a:pathLst>
          </a:custGeom>
          <a:solidFill>
            <a:srgbClr val="586496"/>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Freeform 9">
            <a:extLst>
              <a:ext uri="{FF2B5EF4-FFF2-40B4-BE49-F238E27FC236}">
                <a16:creationId xmlns:a16="http://schemas.microsoft.com/office/drawing/2014/main" id="{AB417776-0569-4043-BC46-37AAAB5127BA}"/>
              </a:ext>
            </a:extLst>
          </p:cNvPr>
          <p:cNvSpPr>
            <a:spLocks/>
          </p:cNvSpPr>
          <p:nvPr/>
        </p:nvSpPr>
        <p:spPr bwMode="auto">
          <a:xfrm rot="3600000">
            <a:off x="9287074" y="2364038"/>
            <a:ext cx="2045085" cy="1765049"/>
          </a:xfrm>
          <a:custGeom>
            <a:avLst/>
            <a:gdLst>
              <a:gd name="T0" fmla="*/ 179 w 484"/>
              <a:gd name="T1" fmla="*/ 48 h 419"/>
              <a:gd name="T2" fmla="*/ 28 w 484"/>
              <a:gd name="T3" fmla="*/ 311 h 419"/>
              <a:gd name="T4" fmla="*/ 91 w 484"/>
              <a:gd name="T5" fmla="*/ 419 h 419"/>
              <a:gd name="T6" fmla="*/ 394 w 484"/>
              <a:gd name="T7" fmla="*/ 419 h 419"/>
              <a:gd name="T8" fmla="*/ 456 w 484"/>
              <a:gd name="T9" fmla="*/ 311 h 419"/>
              <a:gd name="T10" fmla="*/ 305 w 484"/>
              <a:gd name="T11" fmla="*/ 48 h 419"/>
              <a:gd name="T12" fmla="*/ 179 w 484"/>
              <a:gd name="T13" fmla="*/ 48 h 419"/>
            </a:gdLst>
            <a:ahLst/>
            <a:cxnLst>
              <a:cxn ang="0">
                <a:pos x="T0" y="T1"/>
              </a:cxn>
              <a:cxn ang="0">
                <a:pos x="T2" y="T3"/>
              </a:cxn>
              <a:cxn ang="0">
                <a:pos x="T4" y="T5"/>
              </a:cxn>
              <a:cxn ang="0">
                <a:pos x="T6" y="T7"/>
              </a:cxn>
              <a:cxn ang="0">
                <a:pos x="T8" y="T9"/>
              </a:cxn>
              <a:cxn ang="0">
                <a:pos x="T10" y="T11"/>
              </a:cxn>
              <a:cxn ang="0">
                <a:pos x="T12" y="T13"/>
              </a:cxn>
            </a:cxnLst>
            <a:rect l="0" t="0" r="r" b="b"/>
            <a:pathLst>
              <a:path w="484" h="419">
                <a:moveTo>
                  <a:pt x="179" y="48"/>
                </a:moveTo>
                <a:cubicBezTo>
                  <a:pt x="28" y="311"/>
                  <a:pt x="28" y="311"/>
                  <a:pt x="28" y="311"/>
                </a:cubicBezTo>
                <a:cubicBezTo>
                  <a:pt x="0" y="359"/>
                  <a:pt x="35" y="419"/>
                  <a:pt x="91" y="419"/>
                </a:cubicBezTo>
                <a:cubicBezTo>
                  <a:pt x="394" y="419"/>
                  <a:pt x="394" y="419"/>
                  <a:pt x="394" y="419"/>
                </a:cubicBezTo>
                <a:cubicBezTo>
                  <a:pt x="450" y="419"/>
                  <a:pt x="484" y="359"/>
                  <a:pt x="456" y="311"/>
                </a:cubicBezTo>
                <a:cubicBezTo>
                  <a:pt x="305" y="48"/>
                  <a:pt x="305" y="48"/>
                  <a:pt x="305" y="48"/>
                </a:cubicBezTo>
                <a:cubicBezTo>
                  <a:pt x="277" y="0"/>
                  <a:pt x="207" y="0"/>
                  <a:pt x="179" y="48"/>
                </a:cubicBezTo>
                <a:close/>
              </a:path>
            </a:pathLst>
          </a:custGeom>
          <a:solidFill>
            <a:srgbClr val="65ADA8"/>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9">
            <a:extLst>
              <a:ext uri="{FF2B5EF4-FFF2-40B4-BE49-F238E27FC236}">
                <a16:creationId xmlns:a16="http://schemas.microsoft.com/office/drawing/2014/main" id="{73FCB380-F90D-4EEC-A4CB-617D71364671}"/>
              </a:ext>
            </a:extLst>
          </p:cNvPr>
          <p:cNvSpPr>
            <a:spLocks/>
          </p:cNvSpPr>
          <p:nvPr/>
        </p:nvSpPr>
        <p:spPr bwMode="auto">
          <a:xfrm rot="3600000">
            <a:off x="1051259" y="2364038"/>
            <a:ext cx="2045085" cy="1765049"/>
          </a:xfrm>
          <a:custGeom>
            <a:avLst/>
            <a:gdLst>
              <a:gd name="T0" fmla="*/ 179 w 484"/>
              <a:gd name="T1" fmla="*/ 48 h 419"/>
              <a:gd name="T2" fmla="*/ 28 w 484"/>
              <a:gd name="T3" fmla="*/ 311 h 419"/>
              <a:gd name="T4" fmla="*/ 91 w 484"/>
              <a:gd name="T5" fmla="*/ 419 h 419"/>
              <a:gd name="T6" fmla="*/ 394 w 484"/>
              <a:gd name="T7" fmla="*/ 419 h 419"/>
              <a:gd name="T8" fmla="*/ 456 w 484"/>
              <a:gd name="T9" fmla="*/ 311 h 419"/>
              <a:gd name="T10" fmla="*/ 305 w 484"/>
              <a:gd name="T11" fmla="*/ 48 h 419"/>
              <a:gd name="T12" fmla="*/ 179 w 484"/>
              <a:gd name="T13" fmla="*/ 48 h 419"/>
            </a:gdLst>
            <a:ahLst/>
            <a:cxnLst>
              <a:cxn ang="0">
                <a:pos x="T0" y="T1"/>
              </a:cxn>
              <a:cxn ang="0">
                <a:pos x="T2" y="T3"/>
              </a:cxn>
              <a:cxn ang="0">
                <a:pos x="T4" y="T5"/>
              </a:cxn>
              <a:cxn ang="0">
                <a:pos x="T6" y="T7"/>
              </a:cxn>
              <a:cxn ang="0">
                <a:pos x="T8" y="T9"/>
              </a:cxn>
              <a:cxn ang="0">
                <a:pos x="T10" y="T11"/>
              </a:cxn>
              <a:cxn ang="0">
                <a:pos x="T12" y="T13"/>
              </a:cxn>
            </a:cxnLst>
            <a:rect l="0" t="0" r="r" b="b"/>
            <a:pathLst>
              <a:path w="484" h="419">
                <a:moveTo>
                  <a:pt x="179" y="48"/>
                </a:moveTo>
                <a:cubicBezTo>
                  <a:pt x="28" y="311"/>
                  <a:pt x="28" y="311"/>
                  <a:pt x="28" y="311"/>
                </a:cubicBezTo>
                <a:cubicBezTo>
                  <a:pt x="0" y="359"/>
                  <a:pt x="35" y="419"/>
                  <a:pt x="91" y="419"/>
                </a:cubicBezTo>
                <a:cubicBezTo>
                  <a:pt x="394" y="419"/>
                  <a:pt x="394" y="419"/>
                  <a:pt x="394" y="419"/>
                </a:cubicBezTo>
                <a:cubicBezTo>
                  <a:pt x="450" y="419"/>
                  <a:pt x="484" y="359"/>
                  <a:pt x="456" y="311"/>
                </a:cubicBezTo>
                <a:cubicBezTo>
                  <a:pt x="305" y="48"/>
                  <a:pt x="305" y="48"/>
                  <a:pt x="305" y="48"/>
                </a:cubicBezTo>
                <a:cubicBezTo>
                  <a:pt x="277" y="0"/>
                  <a:pt x="207" y="0"/>
                  <a:pt x="179" y="48"/>
                </a:cubicBezTo>
                <a:close/>
              </a:path>
            </a:pathLst>
          </a:custGeom>
          <a:solidFill>
            <a:srgbClr val="523089"/>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29">
            <a:extLst>
              <a:ext uri="{FF2B5EF4-FFF2-40B4-BE49-F238E27FC236}">
                <a16:creationId xmlns:a16="http://schemas.microsoft.com/office/drawing/2014/main" id="{FDB6D245-70D2-4C92-958A-F5644A91EB11}"/>
              </a:ext>
            </a:extLst>
          </p:cNvPr>
          <p:cNvSpPr txBox="1"/>
          <p:nvPr/>
        </p:nvSpPr>
        <p:spPr>
          <a:xfrm>
            <a:off x="3545294" y="180975"/>
            <a:ext cx="5225526" cy="830997"/>
          </a:xfrm>
          <a:prstGeom prst="rect">
            <a:avLst/>
          </a:prstGeom>
          <a:noFill/>
        </p:spPr>
        <p:txBody>
          <a:bodyPr wrap="square" rtlCol="0">
            <a:spAutoFit/>
          </a:bodyPr>
          <a:lstStyle/>
          <a:p>
            <a:pPr algn="ctr"/>
            <a:r>
              <a:rPr lang="en-US" sz="4800" dirty="0">
                <a:solidFill>
                  <a:srgbClr val="586496"/>
                </a:solidFill>
                <a:latin typeface="Roboto Medium" panose="02000000000000000000" pitchFamily="2" charset="0"/>
                <a:ea typeface="Roboto Medium" panose="02000000000000000000" pitchFamily="2" charset="0"/>
              </a:rPr>
              <a:t>SOMMAIRE</a:t>
            </a:r>
          </a:p>
        </p:txBody>
      </p:sp>
      <p:cxnSp>
        <p:nvCxnSpPr>
          <p:cNvPr id="31" name="Straight Connector 30">
            <a:extLst>
              <a:ext uri="{FF2B5EF4-FFF2-40B4-BE49-F238E27FC236}">
                <a16:creationId xmlns:a16="http://schemas.microsoft.com/office/drawing/2014/main" id="{3C243615-8228-42F3-8763-453625CB025D}"/>
              </a:ext>
            </a:extLst>
          </p:cNvPr>
          <p:cNvCxnSpPr>
            <a:cxnSpLocks/>
          </p:cNvCxnSpPr>
          <p:nvPr/>
        </p:nvCxnSpPr>
        <p:spPr>
          <a:xfrm>
            <a:off x="3764038" y="923330"/>
            <a:ext cx="4788039" cy="0"/>
          </a:xfrm>
          <a:prstGeom prst="line">
            <a:avLst/>
          </a:prstGeom>
          <a:ln w="38100">
            <a:solidFill>
              <a:srgbClr val="586496"/>
            </a:solidFill>
          </a:ln>
        </p:spPr>
        <p:style>
          <a:lnRef idx="1">
            <a:schemeClr val="accent1"/>
          </a:lnRef>
          <a:fillRef idx="0">
            <a:schemeClr val="accent1"/>
          </a:fillRef>
          <a:effectRef idx="0">
            <a:schemeClr val="accent1"/>
          </a:effectRef>
          <a:fontRef idx="minor">
            <a:schemeClr val="tx1"/>
          </a:fontRef>
        </p:style>
      </p:cxnSp>
      <p:sp>
        <p:nvSpPr>
          <p:cNvPr id="32" name="Subtitle 2">
            <a:extLst>
              <a:ext uri="{FF2B5EF4-FFF2-40B4-BE49-F238E27FC236}">
                <a16:creationId xmlns:a16="http://schemas.microsoft.com/office/drawing/2014/main" id="{D58F2449-CA9D-4490-B7A7-80EDC7EC7223}"/>
              </a:ext>
            </a:extLst>
          </p:cNvPr>
          <p:cNvSpPr txBox="1">
            <a:spLocks/>
          </p:cNvSpPr>
          <p:nvPr/>
        </p:nvSpPr>
        <p:spPr>
          <a:xfrm>
            <a:off x="730546" y="4652241"/>
            <a:ext cx="2355654"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2000" dirty="0">
                <a:solidFill>
                  <a:srgbClr val="586496"/>
                </a:solidFill>
                <a:latin typeface="Roboto Light" panose="02000000000000000000" pitchFamily="2" charset="0"/>
                <a:ea typeface="Roboto Light" panose="02000000000000000000" pitchFamily="2" charset="0"/>
              </a:rPr>
              <a:t>Présentation</a:t>
            </a:r>
          </a:p>
        </p:txBody>
      </p:sp>
      <p:sp>
        <p:nvSpPr>
          <p:cNvPr id="33" name="Subtitle 2">
            <a:extLst>
              <a:ext uri="{FF2B5EF4-FFF2-40B4-BE49-F238E27FC236}">
                <a16:creationId xmlns:a16="http://schemas.microsoft.com/office/drawing/2014/main" id="{88213CB6-97A3-4199-BEE5-213F14FF4CF2}"/>
              </a:ext>
            </a:extLst>
          </p:cNvPr>
          <p:cNvSpPr txBox="1">
            <a:spLocks/>
          </p:cNvSpPr>
          <p:nvPr/>
        </p:nvSpPr>
        <p:spPr>
          <a:xfrm>
            <a:off x="3472442" y="4652241"/>
            <a:ext cx="2355654"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2000" dirty="0">
                <a:solidFill>
                  <a:srgbClr val="586496"/>
                </a:solidFill>
                <a:latin typeface="Roboto Light" panose="02000000000000000000" pitchFamily="2" charset="0"/>
                <a:ea typeface="Roboto Light" panose="02000000000000000000" pitchFamily="2" charset="0"/>
              </a:rPr>
              <a:t>Démonstration</a:t>
            </a:r>
          </a:p>
        </p:txBody>
      </p:sp>
      <p:sp>
        <p:nvSpPr>
          <p:cNvPr id="34" name="Subtitle 2">
            <a:extLst>
              <a:ext uri="{FF2B5EF4-FFF2-40B4-BE49-F238E27FC236}">
                <a16:creationId xmlns:a16="http://schemas.microsoft.com/office/drawing/2014/main" id="{13290374-2E4E-4BB4-AC55-B09CE23820EF}"/>
              </a:ext>
            </a:extLst>
          </p:cNvPr>
          <p:cNvSpPr txBox="1">
            <a:spLocks/>
          </p:cNvSpPr>
          <p:nvPr/>
        </p:nvSpPr>
        <p:spPr>
          <a:xfrm>
            <a:off x="6214338" y="4652241"/>
            <a:ext cx="2355654"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2000" dirty="0">
                <a:solidFill>
                  <a:srgbClr val="586496"/>
                </a:solidFill>
                <a:latin typeface="Roboto Light" panose="02000000000000000000" pitchFamily="2" charset="0"/>
                <a:ea typeface="Roboto Light" panose="02000000000000000000" pitchFamily="2" charset="0"/>
              </a:rPr>
              <a:t>Problématique</a:t>
            </a:r>
          </a:p>
        </p:txBody>
      </p:sp>
      <p:sp>
        <p:nvSpPr>
          <p:cNvPr id="35" name="Subtitle 2">
            <a:extLst>
              <a:ext uri="{FF2B5EF4-FFF2-40B4-BE49-F238E27FC236}">
                <a16:creationId xmlns:a16="http://schemas.microsoft.com/office/drawing/2014/main" id="{4F097966-B615-4899-A1C7-83EFBA7F4FE7}"/>
              </a:ext>
            </a:extLst>
          </p:cNvPr>
          <p:cNvSpPr txBox="1">
            <a:spLocks/>
          </p:cNvSpPr>
          <p:nvPr/>
        </p:nvSpPr>
        <p:spPr>
          <a:xfrm>
            <a:off x="8956234" y="4652241"/>
            <a:ext cx="2355654"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dirty="0">
                <a:solidFill>
                  <a:srgbClr val="586496"/>
                </a:solidFill>
                <a:latin typeface="Roboto Light" panose="02000000000000000000" pitchFamily="2" charset="0"/>
                <a:ea typeface="Roboto Light" panose="02000000000000000000" pitchFamily="2" charset="0"/>
              </a:rPr>
              <a:t>Conclusion</a:t>
            </a:r>
          </a:p>
        </p:txBody>
      </p:sp>
      <p:sp>
        <p:nvSpPr>
          <p:cNvPr id="36" name="Subtitle 2">
            <a:extLst>
              <a:ext uri="{FF2B5EF4-FFF2-40B4-BE49-F238E27FC236}">
                <a16:creationId xmlns:a16="http://schemas.microsoft.com/office/drawing/2014/main" id="{713B558C-1AA8-4BD8-8A3E-FFF9A829529C}"/>
              </a:ext>
            </a:extLst>
          </p:cNvPr>
          <p:cNvSpPr txBox="1">
            <a:spLocks/>
          </p:cNvSpPr>
          <p:nvPr/>
        </p:nvSpPr>
        <p:spPr>
          <a:xfrm>
            <a:off x="1462407" y="3079143"/>
            <a:ext cx="891932" cy="33483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4000" dirty="0">
                <a:solidFill>
                  <a:schemeClr val="bg1"/>
                </a:solidFill>
                <a:latin typeface="Roboto Light" panose="02000000000000000000" pitchFamily="2" charset="0"/>
                <a:ea typeface="Roboto Light" panose="02000000000000000000" pitchFamily="2" charset="0"/>
              </a:rPr>
              <a:t>1</a:t>
            </a:r>
          </a:p>
        </p:txBody>
      </p:sp>
      <p:sp>
        <p:nvSpPr>
          <p:cNvPr id="37" name="Subtitle 2">
            <a:extLst>
              <a:ext uri="{FF2B5EF4-FFF2-40B4-BE49-F238E27FC236}">
                <a16:creationId xmlns:a16="http://schemas.microsoft.com/office/drawing/2014/main" id="{DAA831AC-B9E0-4E1E-99B6-C8A0016EACC4}"/>
              </a:ext>
            </a:extLst>
          </p:cNvPr>
          <p:cNvSpPr txBox="1">
            <a:spLocks/>
          </p:cNvSpPr>
          <p:nvPr/>
        </p:nvSpPr>
        <p:spPr>
          <a:xfrm>
            <a:off x="4204303" y="3079143"/>
            <a:ext cx="891932" cy="33483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4000" dirty="0">
                <a:solidFill>
                  <a:schemeClr val="bg1"/>
                </a:solidFill>
                <a:latin typeface="Roboto Light" panose="02000000000000000000" pitchFamily="2" charset="0"/>
                <a:ea typeface="Roboto Light" panose="02000000000000000000" pitchFamily="2" charset="0"/>
              </a:rPr>
              <a:t>2</a:t>
            </a:r>
          </a:p>
        </p:txBody>
      </p:sp>
      <p:sp>
        <p:nvSpPr>
          <p:cNvPr id="38" name="Subtitle 2">
            <a:extLst>
              <a:ext uri="{FF2B5EF4-FFF2-40B4-BE49-F238E27FC236}">
                <a16:creationId xmlns:a16="http://schemas.microsoft.com/office/drawing/2014/main" id="{F6EBA28E-D591-4D67-B721-4F417C36642A}"/>
              </a:ext>
            </a:extLst>
          </p:cNvPr>
          <p:cNvSpPr txBox="1">
            <a:spLocks/>
          </p:cNvSpPr>
          <p:nvPr/>
        </p:nvSpPr>
        <p:spPr>
          <a:xfrm>
            <a:off x="6915949" y="3079143"/>
            <a:ext cx="891932" cy="33483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4000" dirty="0">
                <a:solidFill>
                  <a:schemeClr val="bg1"/>
                </a:solidFill>
                <a:latin typeface="Roboto Light" panose="02000000000000000000" pitchFamily="2" charset="0"/>
                <a:ea typeface="Roboto Light" panose="02000000000000000000" pitchFamily="2" charset="0"/>
              </a:rPr>
              <a:t>3</a:t>
            </a:r>
          </a:p>
        </p:txBody>
      </p:sp>
      <p:sp>
        <p:nvSpPr>
          <p:cNvPr id="39" name="Subtitle 2">
            <a:extLst>
              <a:ext uri="{FF2B5EF4-FFF2-40B4-BE49-F238E27FC236}">
                <a16:creationId xmlns:a16="http://schemas.microsoft.com/office/drawing/2014/main" id="{1E2C8FE8-937D-4A4E-ACE8-2A0E1C44DD24}"/>
              </a:ext>
            </a:extLst>
          </p:cNvPr>
          <p:cNvSpPr txBox="1">
            <a:spLocks/>
          </p:cNvSpPr>
          <p:nvPr/>
        </p:nvSpPr>
        <p:spPr>
          <a:xfrm>
            <a:off x="9688095" y="3079143"/>
            <a:ext cx="891932" cy="33483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4000" dirty="0">
                <a:solidFill>
                  <a:schemeClr val="bg1"/>
                </a:solidFill>
                <a:latin typeface="Roboto Light" panose="02000000000000000000" pitchFamily="2" charset="0"/>
                <a:ea typeface="Roboto Light" panose="02000000000000000000" pitchFamily="2" charset="0"/>
              </a:rPr>
              <a:t>4</a:t>
            </a:r>
          </a:p>
        </p:txBody>
      </p:sp>
    </p:spTree>
    <p:extLst>
      <p:ext uri="{BB962C8B-B14F-4D97-AF65-F5344CB8AC3E}">
        <p14:creationId xmlns:p14="http://schemas.microsoft.com/office/powerpoint/2010/main" val="38928621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Espace réservé pour une image  15" descr="Une image contenant intérieur, assis, petit, lit&#10;&#10;Description générée automatiquement">
            <a:extLst>
              <a:ext uri="{FF2B5EF4-FFF2-40B4-BE49-F238E27FC236}">
                <a16:creationId xmlns:a16="http://schemas.microsoft.com/office/drawing/2014/main" id="{D3BEF593-5E30-4D88-9709-B6337D1D180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813" b="7813"/>
          <a:stretch>
            <a:fillRect/>
          </a:stretch>
        </p:blipFill>
        <p:spPr/>
      </p:pic>
      <p:sp>
        <p:nvSpPr>
          <p:cNvPr id="5" name="Freeform 9">
            <a:extLst>
              <a:ext uri="{FF2B5EF4-FFF2-40B4-BE49-F238E27FC236}">
                <a16:creationId xmlns:a16="http://schemas.microsoft.com/office/drawing/2014/main" id="{01B15941-0690-48A4-89AE-F5D8C4E36D33}"/>
              </a:ext>
            </a:extLst>
          </p:cNvPr>
          <p:cNvSpPr>
            <a:spLocks/>
          </p:cNvSpPr>
          <p:nvPr/>
        </p:nvSpPr>
        <p:spPr bwMode="auto">
          <a:xfrm rot="10800000">
            <a:off x="122799" y="1427997"/>
            <a:ext cx="5973201" cy="5155282"/>
          </a:xfrm>
          <a:custGeom>
            <a:avLst/>
            <a:gdLst>
              <a:gd name="T0" fmla="*/ 179 w 484"/>
              <a:gd name="T1" fmla="*/ 48 h 419"/>
              <a:gd name="T2" fmla="*/ 28 w 484"/>
              <a:gd name="T3" fmla="*/ 311 h 419"/>
              <a:gd name="T4" fmla="*/ 91 w 484"/>
              <a:gd name="T5" fmla="*/ 419 h 419"/>
              <a:gd name="T6" fmla="*/ 394 w 484"/>
              <a:gd name="T7" fmla="*/ 419 h 419"/>
              <a:gd name="T8" fmla="*/ 456 w 484"/>
              <a:gd name="T9" fmla="*/ 311 h 419"/>
              <a:gd name="T10" fmla="*/ 305 w 484"/>
              <a:gd name="T11" fmla="*/ 48 h 419"/>
              <a:gd name="T12" fmla="*/ 179 w 484"/>
              <a:gd name="T13" fmla="*/ 48 h 419"/>
            </a:gdLst>
            <a:ahLst/>
            <a:cxnLst>
              <a:cxn ang="0">
                <a:pos x="T0" y="T1"/>
              </a:cxn>
              <a:cxn ang="0">
                <a:pos x="T2" y="T3"/>
              </a:cxn>
              <a:cxn ang="0">
                <a:pos x="T4" y="T5"/>
              </a:cxn>
              <a:cxn ang="0">
                <a:pos x="T6" y="T7"/>
              </a:cxn>
              <a:cxn ang="0">
                <a:pos x="T8" y="T9"/>
              </a:cxn>
              <a:cxn ang="0">
                <a:pos x="T10" y="T11"/>
              </a:cxn>
              <a:cxn ang="0">
                <a:pos x="T12" y="T13"/>
              </a:cxn>
            </a:cxnLst>
            <a:rect l="0" t="0" r="r" b="b"/>
            <a:pathLst>
              <a:path w="484" h="419">
                <a:moveTo>
                  <a:pt x="179" y="48"/>
                </a:moveTo>
                <a:cubicBezTo>
                  <a:pt x="28" y="311"/>
                  <a:pt x="28" y="311"/>
                  <a:pt x="28" y="311"/>
                </a:cubicBezTo>
                <a:cubicBezTo>
                  <a:pt x="0" y="359"/>
                  <a:pt x="35" y="419"/>
                  <a:pt x="91" y="419"/>
                </a:cubicBezTo>
                <a:cubicBezTo>
                  <a:pt x="394" y="419"/>
                  <a:pt x="394" y="419"/>
                  <a:pt x="394" y="419"/>
                </a:cubicBezTo>
                <a:cubicBezTo>
                  <a:pt x="450" y="419"/>
                  <a:pt x="484" y="359"/>
                  <a:pt x="456" y="311"/>
                </a:cubicBezTo>
                <a:cubicBezTo>
                  <a:pt x="305" y="48"/>
                  <a:pt x="305" y="48"/>
                  <a:pt x="305" y="48"/>
                </a:cubicBezTo>
                <a:cubicBezTo>
                  <a:pt x="277" y="0"/>
                  <a:pt x="207" y="0"/>
                  <a:pt x="179" y="48"/>
                </a:cubicBezTo>
                <a:close/>
              </a:path>
            </a:pathLst>
          </a:custGeom>
          <a:gradFill>
            <a:gsLst>
              <a:gs pos="0">
                <a:srgbClr val="523089">
                  <a:alpha val="90000"/>
                </a:srgbClr>
              </a:gs>
              <a:gs pos="100000">
                <a:srgbClr val="65ADA8">
                  <a:alpha val="90000"/>
                </a:srgbClr>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 name="Freeform 9">
            <a:extLst>
              <a:ext uri="{FF2B5EF4-FFF2-40B4-BE49-F238E27FC236}">
                <a16:creationId xmlns:a16="http://schemas.microsoft.com/office/drawing/2014/main" id="{99605486-1CC1-4854-A4A7-D315D39AD60D}"/>
              </a:ext>
            </a:extLst>
          </p:cNvPr>
          <p:cNvSpPr>
            <a:spLocks/>
          </p:cNvSpPr>
          <p:nvPr/>
        </p:nvSpPr>
        <p:spPr bwMode="auto">
          <a:xfrm rot="10800000">
            <a:off x="735893" y="1764101"/>
            <a:ext cx="4747012" cy="4096997"/>
          </a:xfrm>
          <a:custGeom>
            <a:avLst/>
            <a:gdLst>
              <a:gd name="T0" fmla="*/ 179 w 484"/>
              <a:gd name="T1" fmla="*/ 48 h 419"/>
              <a:gd name="T2" fmla="*/ 28 w 484"/>
              <a:gd name="T3" fmla="*/ 311 h 419"/>
              <a:gd name="T4" fmla="*/ 91 w 484"/>
              <a:gd name="T5" fmla="*/ 419 h 419"/>
              <a:gd name="T6" fmla="*/ 394 w 484"/>
              <a:gd name="T7" fmla="*/ 419 h 419"/>
              <a:gd name="T8" fmla="*/ 456 w 484"/>
              <a:gd name="T9" fmla="*/ 311 h 419"/>
              <a:gd name="T10" fmla="*/ 305 w 484"/>
              <a:gd name="T11" fmla="*/ 48 h 419"/>
              <a:gd name="T12" fmla="*/ 179 w 484"/>
              <a:gd name="T13" fmla="*/ 48 h 419"/>
            </a:gdLst>
            <a:ahLst/>
            <a:cxnLst>
              <a:cxn ang="0">
                <a:pos x="T0" y="T1"/>
              </a:cxn>
              <a:cxn ang="0">
                <a:pos x="T2" y="T3"/>
              </a:cxn>
              <a:cxn ang="0">
                <a:pos x="T4" y="T5"/>
              </a:cxn>
              <a:cxn ang="0">
                <a:pos x="T6" y="T7"/>
              </a:cxn>
              <a:cxn ang="0">
                <a:pos x="T8" y="T9"/>
              </a:cxn>
              <a:cxn ang="0">
                <a:pos x="T10" y="T11"/>
              </a:cxn>
              <a:cxn ang="0">
                <a:pos x="T12" y="T13"/>
              </a:cxn>
            </a:cxnLst>
            <a:rect l="0" t="0" r="r" b="b"/>
            <a:pathLst>
              <a:path w="484" h="419">
                <a:moveTo>
                  <a:pt x="179" y="48"/>
                </a:moveTo>
                <a:cubicBezTo>
                  <a:pt x="28" y="311"/>
                  <a:pt x="28" y="311"/>
                  <a:pt x="28" y="311"/>
                </a:cubicBezTo>
                <a:cubicBezTo>
                  <a:pt x="0" y="359"/>
                  <a:pt x="35" y="419"/>
                  <a:pt x="91" y="419"/>
                </a:cubicBezTo>
                <a:cubicBezTo>
                  <a:pt x="394" y="419"/>
                  <a:pt x="394" y="419"/>
                  <a:pt x="394" y="419"/>
                </a:cubicBezTo>
                <a:cubicBezTo>
                  <a:pt x="450" y="419"/>
                  <a:pt x="484" y="359"/>
                  <a:pt x="456" y="311"/>
                </a:cubicBezTo>
                <a:cubicBezTo>
                  <a:pt x="305" y="48"/>
                  <a:pt x="305" y="48"/>
                  <a:pt x="305" y="48"/>
                </a:cubicBezTo>
                <a:cubicBezTo>
                  <a:pt x="277" y="0"/>
                  <a:pt x="207" y="0"/>
                  <a:pt x="179" y="48"/>
                </a:cubicBezTo>
                <a:close/>
              </a:path>
            </a:pathLst>
          </a:custGeom>
          <a:noFill/>
          <a:ln w="38100">
            <a:solidFill>
              <a:schemeClr val="bg1"/>
            </a:solidFill>
          </a:ln>
        </p:spPr>
        <p:txBody>
          <a:bodyPr vert="horz" wrap="square" lIns="91440" tIns="45720" rIns="91440" bIns="45720" numCol="1" anchor="t" anchorCtr="0" compatLnSpc="1">
            <a:prstTxWarp prst="textNoShape">
              <a:avLst/>
            </a:prstTxWarp>
          </a:bodyPr>
          <a:lstStyle/>
          <a:p>
            <a:endParaRPr lang="en-US" dirty="0"/>
          </a:p>
        </p:txBody>
      </p:sp>
      <p:sp>
        <p:nvSpPr>
          <p:cNvPr id="11" name="Rectangle 10">
            <a:extLst>
              <a:ext uri="{FF2B5EF4-FFF2-40B4-BE49-F238E27FC236}">
                <a16:creationId xmlns:a16="http://schemas.microsoft.com/office/drawing/2014/main" id="{A12011DF-9D2E-4AA5-9FF6-0BDB35298292}"/>
              </a:ext>
            </a:extLst>
          </p:cNvPr>
          <p:cNvSpPr/>
          <p:nvPr/>
        </p:nvSpPr>
        <p:spPr>
          <a:xfrm>
            <a:off x="1432115" y="1877309"/>
            <a:ext cx="3360915" cy="1985287"/>
          </a:xfrm>
          <a:prstGeom prst="rect">
            <a:avLst/>
          </a:prstGeom>
        </p:spPr>
        <p:txBody>
          <a:bodyPr wrap="square">
            <a:spAutoFit/>
          </a:bodyPr>
          <a:lstStyle/>
          <a:p>
            <a:pPr algn="ctr">
              <a:lnSpc>
                <a:spcPct val="107000"/>
              </a:lnSpc>
              <a:spcAft>
                <a:spcPts val="800"/>
              </a:spcAft>
            </a:pPr>
            <a:r>
              <a:rPr lang="fr-FR" sz="1450" dirty="0">
                <a:solidFill>
                  <a:schemeClr val="bg1"/>
                </a:solidFill>
                <a:latin typeface="Roboto Light" panose="02000000000000000000" pitchFamily="2" charset="0"/>
              </a:rPr>
              <a:t>Notre jeu a pour objectif d’apprendre aux jeunes enfants de 7 à 70 ans à améliorer leur technique de dessin tout en s’amusant. Notre jeu s’adressera aux priorités aux enfants et contiendra donc des récompenses amusantes pour stimuler les joueurs et leurs donner envie de s’améliorer</a:t>
            </a:r>
            <a:endParaRPr lang="en-US" sz="1450" dirty="0">
              <a:solidFill>
                <a:schemeClr val="bg1"/>
              </a:solidFill>
              <a:latin typeface="Roboto Light" panose="02000000000000000000" pitchFamily="2" charset="0"/>
            </a:endParaRPr>
          </a:p>
        </p:txBody>
      </p:sp>
      <p:sp>
        <p:nvSpPr>
          <p:cNvPr id="2" name="Rectangle 1">
            <a:extLst>
              <a:ext uri="{FF2B5EF4-FFF2-40B4-BE49-F238E27FC236}">
                <a16:creationId xmlns:a16="http://schemas.microsoft.com/office/drawing/2014/main" id="{6B088BA5-BE1C-41AA-AB8A-51D0F60D9BD6}"/>
              </a:ext>
            </a:extLst>
          </p:cNvPr>
          <p:cNvSpPr/>
          <p:nvPr/>
        </p:nvSpPr>
        <p:spPr>
          <a:xfrm>
            <a:off x="7677150" y="342147"/>
            <a:ext cx="4514850" cy="1047750"/>
          </a:xfrm>
          <a:prstGeom prst="rect">
            <a:avLst/>
          </a:prstGeom>
          <a:solidFill>
            <a:srgbClr val="65ADA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ubtitle 2">
            <a:extLst>
              <a:ext uri="{FF2B5EF4-FFF2-40B4-BE49-F238E27FC236}">
                <a16:creationId xmlns:a16="http://schemas.microsoft.com/office/drawing/2014/main" id="{B0C071A0-85BA-462B-8D01-D86583815925}"/>
              </a:ext>
            </a:extLst>
          </p:cNvPr>
          <p:cNvSpPr txBox="1">
            <a:spLocks/>
          </p:cNvSpPr>
          <p:nvPr/>
        </p:nvSpPr>
        <p:spPr>
          <a:xfrm>
            <a:off x="8216949" y="535296"/>
            <a:ext cx="3435252" cy="66145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4400" dirty="0">
                <a:solidFill>
                  <a:schemeClr val="bg1"/>
                </a:solidFill>
                <a:latin typeface="Roboto Black" panose="02000000000000000000" pitchFamily="2" charset="0"/>
                <a:ea typeface="Roboto Black" panose="02000000000000000000" pitchFamily="2" charset="0"/>
              </a:rPr>
              <a:t>Présentation</a:t>
            </a:r>
          </a:p>
        </p:txBody>
      </p:sp>
      <p:pic>
        <p:nvPicPr>
          <p:cNvPr id="18" name="Image 17" descr="Une image contenant dessin&#10;&#10;Description générée automatiquement">
            <a:extLst>
              <a:ext uri="{FF2B5EF4-FFF2-40B4-BE49-F238E27FC236}">
                <a16:creationId xmlns:a16="http://schemas.microsoft.com/office/drawing/2014/main" id="{6E011DAF-6E45-4A47-B5FA-6D47B3E8CD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8249" y="4198700"/>
            <a:ext cx="762297" cy="886714"/>
          </a:xfrm>
          <a:prstGeom prst="rect">
            <a:avLst/>
          </a:prstGeom>
        </p:spPr>
      </p:pic>
    </p:spTree>
    <p:extLst>
      <p:ext uri="{BB962C8B-B14F-4D97-AF65-F5344CB8AC3E}">
        <p14:creationId xmlns:p14="http://schemas.microsoft.com/office/powerpoint/2010/main" val="11270159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Espace réservé pour une image  9" descr="Une image contenant habits, chemise&#10;&#10;Description générée automatiquement">
            <a:extLst>
              <a:ext uri="{FF2B5EF4-FFF2-40B4-BE49-F238E27FC236}">
                <a16:creationId xmlns:a16="http://schemas.microsoft.com/office/drawing/2014/main" id="{3F70A8D7-0D14-463A-B72C-8A738603C77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860" b="7860"/>
          <a:stretch>
            <a:fillRect/>
          </a:stretch>
        </p:blipFill>
        <p:spPr/>
      </p:pic>
      <p:sp>
        <p:nvSpPr>
          <p:cNvPr id="5" name="Rectangle 4">
            <a:extLst>
              <a:ext uri="{FF2B5EF4-FFF2-40B4-BE49-F238E27FC236}">
                <a16:creationId xmlns:a16="http://schemas.microsoft.com/office/drawing/2014/main" id="{7A10BD1B-893C-42AC-8AC2-CE6D3E703AD9}"/>
              </a:ext>
            </a:extLst>
          </p:cNvPr>
          <p:cNvSpPr/>
          <p:nvPr/>
        </p:nvSpPr>
        <p:spPr>
          <a:xfrm>
            <a:off x="0" y="0"/>
            <a:ext cx="12192000" cy="6858000"/>
          </a:xfrm>
          <a:prstGeom prst="rect">
            <a:avLst/>
          </a:prstGeom>
          <a:gradFill>
            <a:gsLst>
              <a:gs pos="4000">
                <a:srgbClr val="523089">
                  <a:alpha val="60000"/>
                </a:srgbClr>
              </a:gs>
              <a:gs pos="85000">
                <a:srgbClr val="65ADA8">
                  <a:alpha val="60000"/>
                </a:srgb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51250DD-A936-4663-BC85-575A6DD62A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6834" y="744627"/>
            <a:ext cx="3010586" cy="5817925"/>
          </a:xfrm>
          <a:prstGeom prst="rect">
            <a:avLst/>
          </a:prstGeom>
        </p:spPr>
      </p:pic>
      <p:grpSp>
        <p:nvGrpSpPr>
          <p:cNvPr id="18" name="Group 17">
            <a:extLst>
              <a:ext uri="{FF2B5EF4-FFF2-40B4-BE49-F238E27FC236}">
                <a16:creationId xmlns:a16="http://schemas.microsoft.com/office/drawing/2014/main" id="{72554EC3-95C3-409F-8D55-6FB195F05CD5}"/>
              </a:ext>
            </a:extLst>
          </p:cNvPr>
          <p:cNvGrpSpPr/>
          <p:nvPr/>
        </p:nvGrpSpPr>
        <p:grpSpPr>
          <a:xfrm>
            <a:off x="1312470" y="947788"/>
            <a:ext cx="3483811" cy="3006768"/>
            <a:chOff x="1616751" y="646821"/>
            <a:chExt cx="3483811" cy="3006768"/>
          </a:xfrm>
        </p:grpSpPr>
        <p:sp>
          <p:nvSpPr>
            <p:cNvPr id="15" name="Freeform 9">
              <a:extLst>
                <a:ext uri="{FF2B5EF4-FFF2-40B4-BE49-F238E27FC236}">
                  <a16:creationId xmlns:a16="http://schemas.microsoft.com/office/drawing/2014/main" id="{B40B021E-1AF9-4D7D-B422-AA56680A7E1A}"/>
                </a:ext>
              </a:extLst>
            </p:cNvPr>
            <p:cNvSpPr>
              <a:spLocks/>
            </p:cNvSpPr>
            <p:nvPr/>
          </p:nvSpPr>
          <p:spPr bwMode="auto">
            <a:xfrm>
              <a:off x="1616751" y="646821"/>
              <a:ext cx="3483811" cy="3006768"/>
            </a:xfrm>
            <a:custGeom>
              <a:avLst/>
              <a:gdLst>
                <a:gd name="T0" fmla="*/ 179 w 484"/>
                <a:gd name="T1" fmla="*/ 48 h 419"/>
                <a:gd name="T2" fmla="*/ 28 w 484"/>
                <a:gd name="T3" fmla="*/ 311 h 419"/>
                <a:gd name="T4" fmla="*/ 91 w 484"/>
                <a:gd name="T5" fmla="*/ 419 h 419"/>
                <a:gd name="T6" fmla="*/ 394 w 484"/>
                <a:gd name="T7" fmla="*/ 419 h 419"/>
                <a:gd name="T8" fmla="*/ 456 w 484"/>
                <a:gd name="T9" fmla="*/ 311 h 419"/>
                <a:gd name="T10" fmla="*/ 305 w 484"/>
                <a:gd name="T11" fmla="*/ 48 h 419"/>
                <a:gd name="T12" fmla="*/ 179 w 484"/>
                <a:gd name="T13" fmla="*/ 48 h 419"/>
              </a:gdLst>
              <a:ahLst/>
              <a:cxnLst>
                <a:cxn ang="0">
                  <a:pos x="T0" y="T1"/>
                </a:cxn>
                <a:cxn ang="0">
                  <a:pos x="T2" y="T3"/>
                </a:cxn>
                <a:cxn ang="0">
                  <a:pos x="T4" y="T5"/>
                </a:cxn>
                <a:cxn ang="0">
                  <a:pos x="T6" y="T7"/>
                </a:cxn>
                <a:cxn ang="0">
                  <a:pos x="T8" y="T9"/>
                </a:cxn>
                <a:cxn ang="0">
                  <a:pos x="T10" y="T11"/>
                </a:cxn>
                <a:cxn ang="0">
                  <a:pos x="T12" y="T13"/>
                </a:cxn>
              </a:cxnLst>
              <a:rect l="0" t="0" r="r" b="b"/>
              <a:pathLst>
                <a:path w="484" h="419">
                  <a:moveTo>
                    <a:pt x="179" y="48"/>
                  </a:moveTo>
                  <a:cubicBezTo>
                    <a:pt x="28" y="311"/>
                    <a:pt x="28" y="311"/>
                    <a:pt x="28" y="311"/>
                  </a:cubicBezTo>
                  <a:cubicBezTo>
                    <a:pt x="0" y="359"/>
                    <a:pt x="35" y="419"/>
                    <a:pt x="91" y="419"/>
                  </a:cubicBezTo>
                  <a:cubicBezTo>
                    <a:pt x="394" y="419"/>
                    <a:pt x="394" y="419"/>
                    <a:pt x="394" y="419"/>
                  </a:cubicBezTo>
                  <a:cubicBezTo>
                    <a:pt x="450" y="419"/>
                    <a:pt x="484" y="359"/>
                    <a:pt x="456" y="311"/>
                  </a:cubicBezTo>
                  <a:cubicBezTo>
                    <a:pt x="305" y="48"/>
                    <a:pt x="305" y="48"/>
                    <a:pt x="305" y="48"/>
                  </a:cubicBezTo>
                  <a:cubicBezTo>
                    <a:pt x="277" y="0"/>
                    <a:pt x="207" y="0"/>
                    <a:pt x="179" y="48"/>
                  </a:cubicBezTo>
                  <a:close/>
                </a:path>
              </a:pathLst>
            </a:custGeom>
            <a:noFill/>
            <a:ln w="38100">
              <a:solidFill>
                <a:schemeClr val="bg1"/>
              </a:solidFill>
            </a:ln>
          </p:spPr>
          <p:txBody>
            <a:bodyPr vert="horz" wrap="square" lIns="91440" tIns="45720" rIns="91440" bIns="45720" numCol="1" anchor="t" anchorCtr="0" compatLnSpc="1">
              <a:prstTxWarp prst="textNoShape">
                <a:avLst/>
              </a:prstTxWarp>
            </a:bodyPr>
            <a:lstStyle/>
            <a:p>
              <a:endParaRPr lang="en-US" dirty="0"/>
            </a:p>
          </p:txBody>
        </p:sp>
        <p:sp>
          <p:nvSpPr>
            <p:cNvPr id="16" name="TextBox 15">
              <a:extLst>
                <a:ext uri="{FF2B5EF4-FFF2-40B4-BE49-F238E27FC236}">
                  <a16:creationId xmlns:a16="http://schemas.microsoft.com/office/drawing/2014/main" id="{4222823B-4356-4E06-9C72-6387C736B445}"/>
                </a:ext>
              </a:extLst>
            </p:cNvPr>
            <p:cNvSpPr txBox="1"/>
            <p:nvPr/>
          </p:nvSpPr>
          <p:spPr>
            <a:xfrm>
              <a:off x="1962319" y="1877084"/>
              <a:ext cx="2871536" cy="707886"/>
            </a:xfrm>
            <a:prstGeom prst="rect">
              <a:avLst/>
            </a:prstGeom>
            <a:noFill/>
          </p:spPr>
          <p:txBody>
            <a:bodyPr wrap="square" rtlCol="0">
              <a:spAutoFit/>
            </a:bodyPr>
            <a:lstStyle/>
            <a:p>
              <a:pPr algn="ctr"/>
              <a:r>
                <a:rPr lang="en-US" sz="4000" dirty="0">
                  <a:solidFill>
                    <a:schemeClr val="bg1"/>
                  </a:solidFill>
                  <a:latin typeface="Roboto Black" panose="02000000000000000000" pitchFamily="2" charset="0"/>
                  <a:ea typeface="Roboto Black" panose="02000000000000000000" pitchFamily="2" charset="0"/>
                </a:rPr>
                <a:t>DEMO</a:t>
              </a:r>
            </a:p>
          </p:txBody>
        </p:sp>
      </p:grpSp>
      <p:pic>
        <p:nvPicPr>
          <p:cNvPr id="12" name="Espace réservé pour une image  11" descr="Une image contenant texte&#10;&#10;Description générée automatiquement">
            <a:extLst>
              <a:ext uri="{FF2B5EF4-FFF2-40B4-BE49-F238E27FC236}">
                <a16:creationId xmlns:a16="http://schemas.microsoft.com/office/drawing/2014/main" id="{407BCE87-047C-413C-B63E-969E152633F3}"/>
              </a:ext>
            </a:extLst>
          </p:cNvPr>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l="28309" r="28309"/>
          <a:stretch>
            <a:fillRect/>
          </a:stretch>
        </p:blipFill>
        <p:spPr>
          <a:xfrm>
            <a:off x="7827963" y="1266825"/>
            <a:ext cx="2743200" cy="4797425"/>
          </a:xfrm>
        </p:spPr>
      </p:pic>
    </p:spTree>
    <p:extLst>
      <p:ext uri="{BB962C8B-B14F-4D97-AF65-F5344CB8AC3E}">
        <p14:creationId xmlns:p14="http://schemas.microsoft.com/office/powerpoint/2010/main" val="848671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38FD6BA1-4505-4159-B340-77932AE95262}"/>
              </a:ext>
            </a:extLst>
          </p:cNvPr>
          <p:cNvSpPr/>
          <p:nvPr/>
        </p:nvSpPr>
        <p:spPr>
          <a:xfrm>
            <a:off x="0" y="0"/>
            <a:ext cx="3188346" cy="6858000"/>
          </a:xfrm>
          <a:prstGeom prst="rect">
            <a:avLst/>
          </a:prstGeom>
          <a:gradFill>
            <a:gsLst>
              <a:gs pos="4000">
                <a:srgbClr val="523089"/>
              </a:gs>
              <a:gs pos="85000">
                <a:srgbClr val="65ADA8"/>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E1F73E7-44C3-4B1F-8B31-7DA101CE49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006" y="1805562"/>
            <a:ext cx="4988504" cy="4389884"/>
          </a:xfrm>
          <a:prstGeom prst="rect">
            <a:avLst/>
          </a:prstGeom>
        </p:spPr>
      </p:pic>
      <p:sp>
        <p:nvSpPr>
          <p:cNvPr id="4" name="TextBox 3">
            <a:extLst>
              <a:ext uri="{FF2B5EF4-FFF2-40B4-BE49-F238E27FC236}">
                <a16:creationId xmlns:a16="http://schemas.microsoft.com/office/drawing/2014/main" id="{ED1F6736-9814-4D55-9B24-7CF8DE31F001}"/>
              </a:ext>
            </a:extLst>
          </p:cNvPr>
          <p:cNvSpPr txBox="1"/>
          <p:nvPr/>
        </p:nvSpPr>
        <p:spPr>
          <a:xfrm>
            <a:off x="3545294" y="0"/>
            <a:ext cx="5225526" cy="830997"/>
          </a:xfrm>
          <a:prstGeom prst="rect">
            <a:avLst/>
          </a:prstGeom>
          <a:noFill/>
        </p:spPr>
        <p:txBody>
          <a:bodyPr wrap="square" rtlCol="0">
            <a:spAutoFit/>
          </a:bodyPr>
          <a:lstStyle/>
          <a:p>
            <a:pPr algn="ctr"/>
            <a:r>
              <a:rPr lang="fr-FR" sz="4800" dirty="0">
                <a:solidFill>
                  <a:srgbClr val="586496"/>
                </a:solidFill>
                <a:latin typeface="Roboto Medium" panose="02000000000000000000" pitchFamily="2" charset="0"/>
                <a:ea typeface="Roboto Medium" panose="02000000000000000000" pitchFamily="2" charset="0"/>
              </a:rPr>
              <a:t>Problématique</a:t>
            </a:r>
          </a:p>
        </p:txBody>
      </p:sp>
      <p:cxnSp>
        <p:nvCxnSpPr>
          <p:cNvPr id="5" name="Straight Connector 4">
            <a:extLst>
              <a:ext uri="{FF2B5EF4-FFF2-40B4-BE49-F238E27FC236}">
                <a16:creationId xmlns:a16="http://schemas.microsoft.com/office/drawing/2014/main" id="{5F4DC854-7185-48E1-A340-DCE8FDFAC433}"/>
              </a:ext>
            </a:extLst>
          </p:cNvPr>
          <p:cNvCxnSpPr>
            <a:cxnSpLocks/>
          </p:cNvCxnSpPr>
          <p:nvPr/>
        </p:nvCxnSpPr>
        <p:spPr>
          <a:xfrm>
            <a:off x="3764038" y="923330"/>
            <a:ext cx="4788039" cy="0"/>
          </a:xfrm>
          <a:prstGeom prst="line">
            <a:avLst/>
          </a:prstGeom>
          <a:ln w="38100">
            <a:solidFill>
              <a:srgbClr val="586496"/>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73E81BA2-452F-4ABC-BAEB-5BEA69BE6654}"/>
              </a:ext>
            </a:extLst>
          </p:cNvPr>
          <p:cNvSpPr/>
          <p:nvPr/>
        </p:nvSpPr>
        <p:spPr>
          <a:xfrm>
            <a:off x="6691745" y="1733550"/>
            <a:ext cx="834807" cy="834807"/>
          </a:xfrm>
          <a:prstGeom prst="ellipse">
            <a:avLst/>
          </a:prstGeom>
          <a:solidFill>
            <a:srgbClr val="5230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540911C4-D027-454D-8628-C31DC025CC4E}"/>
              </a:ext>
            </a:extLst>
          </p:cNvPr>
          <p:cNvSpPr/>
          <p:nvPr/>
        </p:nvSpPr>
        <p:spPr>
          <a:xfrm>
            <a:off x="6691744" y="2968336"/>
            <a:ext cx="845127" cy="845127"/>
          </a:xfrm>
          <a:prstGeom prst="ellipse">
            <a:avLst/>
          </a:prstGeom>
          <a:solidFill>
            <a:srgbClr val="554C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9CF7A11-C5AE-4A59-BCAC-792124166433}"/>
              </a:ext>
            </a:extLst>
          </p:cNvPr>
          <p:cNvSpPr/>
          <p:nvPr/>
        </p:nvSpPr>
        <p:spPr>
          <a:xfrm>
            <a:off x="6712524" y="4203122"/>
            <a:ext cx="845127" cy="845127"/>
          </a:xfrm>
          <a:prstGeom prst="ellipse">
            <a:avLst/>
          </a:prstGeom>
          <a:solidFill>
            <a:srgbClr val="5864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321ED75-D6E0-4D01-9216-B5A2D6231750}"/>
              </a:ext>
            </a:extLst>
          </p:cNvPr>
          <p:cNvSpPr/>
          <p:nvPr/>
        </p:nvSpPr>
        <p:spPr>
          <a:xfrm>
            <a:off x="7793481" y="1936671"/>
            <a:ext cx="4516582" cy="369332"/>
          </a:xfrm>
          <a:prstGeom prst="rect">
            <a:avLst/>
          </a:prstGeom>
        </p:spPr>
        <p:txBody>
          <a:bodyPr wrap="square">
            <a:spAutoFit/>
          </a:bodyPr>
          <a:lstStyle/>
          <a:p>
            <a:r>
              <a:rPr lang="en-US" dirty="0">
                <a:solidFill>
                  <a:srgbClr val="586496"/>
                </a:solidFill>
                <a:latin typeface="Roboto" panose="02000000000000000000" pitchFamily="2" charset="0"/>
                <a:ea typeface="Roboto" panose="02000000000000000000" pitchFamily="2" charset="0"/>
                <a:cs typeface="Times New Roman" panose="02020603050405020304" pitchFamily="18" charset="0"/>
              </a:rPr>
              <a:t>DATASET</a:t>
            </a:r>
            <a:endParaRPr lang="en-US" dirty="0"/>
          </a:p>
        </p:txBody>
      </p:sp>
      <p:sp>
        <p:nvSpPr>
          <p:cNvPr id="30" name="Rectangle 29">
            <a:extLst>
              <a:ext uri="{FF2B5EF4-FFF2-40B4-BE49-F238E27FC236}">
                <a16:creationId xmlns:a16="http://schemas.microsoft.com/office/drawing/2014/main" id="{02B97BFA-DEC4-4108-8051-F13307119D14}"/>
              </a:ext>
            </a:extLst>
          </p:cNvPr>
          <p:cNvSpPr/>
          <p:nvPr/>
        </p:nvSpPr>
        <p:spPr>
          <a:xfrm>
            <a:off x="7793481" y="4453681"/>
            <a:ext cx="4516582" cy="369332"/>
          </a:xfrm>
          <a:prstGeom prst="rect">
            <a:avLst/>
          </a:prstGeom>
        </p:spPr>
        <p:txBody>
          <a:bodyPr wrap="square">
            <a:spAutoFit/>
          </a:bodyPr>
          <a:lstStyle/>
          <a:p>
            <a:r>
              <a:rPr lang="en-US" dirty="0">
                <a:solidFill>
                  <a:srgbClr val="586496"/>
                </a:solidFill>
                <a:latin typeface="Roboto" panose="02000000000000000000" pitchFamily="2" charset="0"/>
                <a:cs typeface="Times New Roman" panose="02020603050405020304" pitchFamily="18" charset="0"/>
              </a:rPr>
              <a:t>TEMPS</a:t>
            </a:r>
          </a:p>
        </p:txBody>
      </p:sp>
      <p:pic>
        <p:nvPicPr>
          <p:cNvPr id="33" name="Espace réservé pour une image  32" descr="Une image contenant dessin&#10;&#10;Description générée automatiquement">
            <a:extLst>
              <a:ext uri="{FF2B5EF4-FFF2-40B4-BE49-F238E27FC236}">
                <a16:creationId xmlns:a16="http://schemas.microsoft.com/office/drawing/2014/main" id="{89CDFA4B-FC37-4E5E-9499-3078DD45A89D}"/>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8148" b="8148"/>
          <a:stretch>
            <a:fillRect/>
          </a:stretch>
        </p:blipFill>
        <p:spPr>
          <a:xfrm>
            <a:off x="841014" y="1962055"/>
            <a:ext cx="4662488" cy="2838450"/>
          </a:xfrm>
        </p:spPr>
      </p:pic>
      <p:pic>
        <p:nvPicPr>
          <p:cNvPr id="35" name="Image 34" descr="Une image contenant dessin, chope&#10;&#10;Description générée automatiquement">
            <a:extLst>
              <a:ext uri="{FF2B5EF4-FFF2-40B4-BE49-F238E27FC236}">
                <a16:creationId xmlns:a16="http://schemas.microsoft.com/office/drawing/2014/main" id="{2C857FE5-15D8-4DC4-8E56-B933E00990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347" y="1900152"/>
            <a:ext cx="501601" cy="501601"/>
          </a:xfrm>
          <a:prstGeom prst="rect">
            <a:avLst/>
          </a:prstGeom>
        </p:spPr>
      </p:pic>
      <p:pic>
        <p:nvPicPr>
          <p:cNvPr id="37" name="Image 36" descr="Une image contenant objet, horloge&#10;&#10;Description générée automatiquement">
            <a:extLst>
              <a:ext uri="{FF2B5EF4-FFF2-40B4-BE49-F238E27FC236}">
                <a16:creationId xmlns:a16="http://schemas.microsoft.com/office/drawing/2014/main" id="{83589DE1-FB90-45F5-90C7-F55A0C0B8A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8347" y="4340365"/>
            <a:ext cx="545994" cy="545994"/>
          </a:xfrm>
          <a:prstGeom prst="rect">
            <a:avLst/>
          </a:prstGeom>
        </p:spPr>
      </p:pic>
      <p:pic>
        <p:nvPicPr>
          <p:cNvPr id="39" name="Image 38" descr="Une image contenant lumière&#10;&#10;Description générée automatiquement">
            <a:extLst>
              <a:ext uri="{FF2B5EF4-FFF2-40B4-BE49-F238E27FC236}">
                <a16:creationId xmlns:a16="http://schemas.microsoft.com/office/drawing/2014/main" id="{7FA47B94-9294-482D-9A7D-818ADC4549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69803" y="3143028"/>
            <a:ext cx="490145" cy="490145"/>
          </a:xfrm>
          <a:prstGeom prst="rect">
            <a:avLst/>
          </a:prstGeom>
        </p:spPr>
      </p:pic>
      <p:sp>
        <p:nvSpPr>
          <p:cNvPr id="40" name="Rectangle 39">
            <a:extLst>
              <a:ext uri="{FF2B5EF4-FFF2-40B4-BE49-F238E27FC236}">
                <a16:creationId xmlns:a16="http://schemas.microsoft.com/office/drawing/2014/main" id="{F8013392-9489-4508-B0E3-80D43181D55C}"/>
              </a:ext>
            </a:extLst>
          </p:cNvPr>
          <p:cNvSpPr/>
          <p:nvPr/>
        </p:nvSpPr>
        <p:spPr>
          <a:xfrm>
            <a:off x="7793481" y="3134677"/>
            <a:ext cx="4516582" cy="369332"/>
          </a:xfrm>
          <a:prstGeom prst="rect">
            <a:avLst/>
          </a:prstGeom>
        </p:spPr>
        <p:txBody>
          <a:bodyPr wrap="square">
            <a:spAutoFit/>
          </a:bodyPr>
          <a:lstStyle/>
          <a:p>
            <a:r>
              <a:rPr lang="en-US" dirty="0">
                <a:solidFill>
                  <a:srgbClr val="586496"/>
                </a:solidFill>
                <a:latin typeface="Roboto" panose="02000000000000000000" pitchFamily="2" charset="0"/>
                <a:ea typeface="Roboto" panose="02000000000000000000" pitchFamily="2" charset="0"/>
                <a:cs typeface="Times New Roman" panose="02020603050405020304" pitchFamily="18" charset="0"/>
              </a:rPr>
              <a:t>TECHNIQUES</a:t>
            </a:r>
            <a:endParaRPr lang="en-US" dirty="0"/>
          </a:p>
        </p:txBody>
      </p:sp>
    </p:spTree>
    <p:extLst>
      <p:ext uri="{BB962C8B-B14F-4D97-AF65-F5344CB8AC3E}">
        <p14:creationId xmlns:p14="http://schemas.microsoft.com/office/powerpoint/2010/main" val="1930481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ce réservé pour une image  8" descr="Une image contenant intérieur, table, personne, petit&#10;&#10;Description générée automatiquement">
            <a:extLst>
              <a:ext uri="{FF2B5EF4-FFF2-40B4-BE49-F238E27FC236}">
                <a16:creationId xmlns:a16="http://schemas.microsoft.com/office/drawing/2014/main" id="{77161099-22D5-4C95-81BC-EDC0485C908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859" b="7859"/>
          <a:stretch>
            <a:fillRect/>
          </a:stretch>
        </p:blipFill>
        <p:spPr/>
      </p:pic>
      <p:sp>
        <p:nvSpPr>
          <p:cNvPr id="5" name="Rectangle 4">
            <a:extLst>
              <a:ext uri="{FF2B5EF4-FFF2-40B4-BE49-F238E27FC236}">
                <a16:creationId xmlns:a16="http://schemas.microsoft.com/office/drawing/2014/main" id="{7A10BD1B-893C-42AC-8AC2-CE6D3E703AD9}"/>
              </a:ext>
            </a:extLst>
          </p:cNvPr>
          <p:cNvSpPr/>
          <p:nvPr/>
        </p:nvSpPr>
        <p:spPr>
          <a:xfrm>
            <a:off x="0" y="0"/>
            <a:ext cx="12192000" cy="6858000"/>
          </a:xfrm>
          <a:prstGeom prst="rect">
            <a:avLst/>
          </a:prstGeom>
          <a:gradFill>
            <a:gsLst>
              <a:gs pos="4000">
                <a:srgbClr val="523089">
                  <a:alpha val="60000"/>
                </a:srgbClr>
              </a:gs>
              <a:gs pos="85000">
                <a:srgbClr val="65ADA8">
                  <a:alpha val="60000"/>
                </a:srgb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
            <a:extLst>
              <a:ext uri="{FF2B5EF4-FFF2-40B4-BE49-F238E27FC236}">
                <a16:creationId xmlns:a16="http://schemas.microsoft.com/office/drawing/2014/main" id="{D29714FD-4095-4796-9A1F-8CAFCDBC2C8F}"/>
              </a:ext>
            </a:extLst>
          </p:cNvPr>
          <p:cNvSpPr>
            <a:spLocks/>
          </p:cNvSpPr>
          <p:nvPr/>
        </p:nvSpPr>
        <p:spPr bwMode="auto">
          <a:xfrm rot="10800000">
            <a:off x="3525762" y="1902116"/>
            <a:ext cx="4988075" cy="4305051"/>
          </a:xfrm>
          <a:custGeom>
            <a:avLst/>
            <a:gdLst>
              <a:gd name="T0" fmla="*/ 179 w 484"/>
              <a:gd name="T1" fmla="*/ 48 h 419"/>
              <a:gd name="T2" fmla="*/ 28 w 484"/>
              <a:gd name="T3" fmla="*/ 311 h 419"/>
              <a:gd name="T4" fmla="*/ 91 w 484"/>
              <a:gd name="T5" fmla="*/ 419 h 419"/>
              <a:gd name="T6" fmla="*/ 394 w 484"/>
              <a:gd name="T7" fmla="*/ 419 h 419"/>
              <a:gd name="T8" fmla="*/ 456 w 484"/>
              <a:gd name="T9" fmla="*/ 311 h 419"/>
              <a:gd name="T10" fmla="*/ 305 w 484"/>
              <a:gd name="T11" fmla="*/ 48 h 419"/>
              <a:gd name="T12" fmla="*/ 179 w 484"/>
              <a:gd name="T13" fmla="*/ 48 h 419"/>
            </a:gdLst>
            <a:ahLst/>
            <a:cxnLst>
              <a:cxn ang="0">
                <a:pos x="T0" y="T1"/>
              </a:cxn>
              <a:cxn ang="0">
                <a:pos x="T2" y="T3"/>
              </a:cxn>
              <a:cxn ang="0">
                <a:pos x="T4" y="T5"/>
              </a:cxn>
              <a:cxn ang="0">
                <a:pos x="T6" y="T7"/>
              </a:cxn>
              <a:cxn ang="0">
                <a:pos x="T8" y="T9"/>
              </a:cxn>
              <a:cxn ang="0">
                <a:pos x="T10" y="T11"/>
              </a:cxn>
              <a:cxn ang="0">
                <a:pos x="T12" y="T13"/>
              </a:cxn>
            </a:cxnLst>
            <a:rect l="0" t="0" r="r" b="b"/>
            <a:pathLst>
              <a:path w="484" h="419">
                <a:moveTo>
                  <a:pt x="179" y="48"/>
                </a:moveTo>
                <a:cubicBezTo>
                  <a:pt x="28" y="311"/>
                  <a:pt x="28" y="311"/>
                  <a:pt x="28" y="311"/>
                </a:cubicBezTo>
                <a:cubicBezTo>
                  <a:pt x="0" y="359"/>
                  <a:pt x="35" y="419"/>
                  <a:pt x="91" y="419"/>
                </a:cubicBezTo>
                <a:cubicBezTo>
                  <a:pt x="394" y="419"/>
                  <a:pt x="394" y="419"/>
                  <a:pt x="394" y="419"/>
                </a:cubicBezTo>
                <a:cubicBezTo>
                  <a:pt x="450" y="419"/>
                  <a:pt x="484" y="359"/>
                  <a:pt x="456" y="311"/>
                </a:cubicBezTo>
                <a:cubicBezTo>
                  <a:pt x="305" y="48"/>
                  <a:pt x="305" y="48"/>
                  <a:pt x="305" y="48"/>
                </a:cubicBezTo>
                <a:cubicBezTo>
                  <a:pt x="277" y="0"/>
                  <a:pt x="207" y="0"/>
                  <a:pt x="179" y="48"/>
                </a:cubicBezTo>
                <a:close/>
              </a:path>
            </a:pathLst>
          </a:custGeom>
          <a:noFill/>
          <a:ln w="38100">
            <a:solidFill>
              <a:schemeClr val="bg1"/>
            </a:solidFill>
          </a:ln>
        </p:spPr>
        <p:txBody>
          <a:bodyPr vert="horz" wrap="square" lIns="91440" tIns="45720" rIns="91440" bIns="45720" numCol="1" anchor="t" anchorCtr="0" compatLnSpc="1">
            <a:prstTxWarp prst="textNoShape">
              <a:avLst/>
            </a:prstTxWarp>
          </a:bodyPr>
          <a:lstStyle/>
          <a:p>
            <a:endParaRPr lang="en-US" dirty="0"/>
          </a:p>
        </p:txBody>
      </p:sp>
      <p:sp>
        <p:nvSpPr>
          <p:cNvPr id="7" name="TextBox 6">
            <a:extLst>
              <a:ext uri="{FF2B5EF4-FFF2-40B4-BE49-F238E27FC236}">
                <a16:creationId xmlns:a16="http://schemas.microsoft.com/office/drawing/2014/main" id="{55AA4CB4-904C-465F-906C-3C561A7E31DE}"/>
              </a:ext>
            </a:extLst>
          </p:cNvPr>
          <p:cNvSpPr txBox="1"/>
          <p:nvPr/>
        </p:nvSpPr>
        <p:spPr>
          <a:xfrm>
            <a:off x="3407037" y="3020926"/>
            <a:ext cx="5225526" cy="830997"/>
          </a:xfrm>
          <a:prstGeom prst="rect">
            <a:avLst/>
          </a:prstGeom>
          <a:noFill/>
        </p:spPr>
        <p:txBody>
          <a:bodyPr wrap="square" rtlCol="0">
            <a:spAutoFit/>
          </a:bodyPr>
          <a:lstStyle/>
          <a:p>
            <a:pPr algn="ctr"/>
            <a:r>
              <a:rPr lang="en-US" sz="4800" dirty="0">
                <a:solidFill>
                  <a:schemeClr val="bg1"/>
                </a:solidFill>
                <a:latin typeface="Roboto Medium" panose="02000000000000000000" pitchFamily="2" charset="0"/>
                <a:ea typeface="Roboto Medium" panose="02000000000000000000" pitchFamily="2" charset="0"/>
              </a:rPr>
              <a:t>Conclusion</a:t>
            </a:r>
          </a:p>
        </p:txBody>
      </p:sp>
    </p:spTree>
    <p:extLst>
      <p:ext uri="{BB962C8B-B14F-4D97-AF65-F5344CB8AC3E}">
        <p14:creationId xmlns:p14="http://schemas.microsoft.com/office/powerpoint/2010/main" val="513753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726</TotalTime>
  <Words>72</Words>
  <Application>Microsoft Office PowerPoint</Application>
  <PresentationFormat>Grand écran</PresentationFormat>
  <Paragraphs>22</Paragraphs>
  <Slides>6</Slides>
  <Notes>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6</vt:i4>
      </vt:variant>
    </vt:vector>
  </HeadingPairs>
  <TitlesOfParts>
    <vt:vector size="14" baseType="lpstr">
      <vt:lpstr>Arial</vt:lpstr>
      <vt:lpstr>Calibri</vt:lpstr>
      <vt:lpstr>Calibri Light</vt:lpstr>
      <vt:lpstr>Roboto</vt:lpstr>
      <vt:lpstr>Roboto Black</vt:lpstr>
      <vt:lpstr>Roboto Light</vt:lpstr>
      <vt:lpstr>Roboto Medium</vt:lpstr>
      <vt:lpstr>Office Theme</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Riadi .</dc:creator>
  <cp:lastModifiedBy>Hamza Essamami</cp:lastModifiedBy>
  <cp:revision>84</cp:revision>
  <dcterms:created xsi:type="dcterms:W3CDTF">2017-12-23T21:53:23Z</dcterms:created>
  <dcterms:modified xsi:type="dcterms:W3CDTF">2020-07-16T23:55:26Z</dcterms:modified>
</cp:coreProperties>
</file>

<file path=docProps/thumbnail.jpeg>
</file>